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9" r:id="rId5"/>
    <p:sldId id="352" r:id="rId6"/>
    <p:sldId id="353" r:id="rId7"/>
    <p:sldId id="355" r:id="rId8"/>
    <p:sldId id="358" r:id="rId9"/>
    <p:sldId id="357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41"/>
    <a:srgbClr val="002060"/>
    <a:srgbClr val="9B2469"/>
    <a:srgbClr val="33CBFE"/>
    <a:srgbClr val="33CCFF"/>
    <a:srgbClr val="8A8B8A"/>
    <a:srgbClr val="43A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CF48D-F020-B04D-BB90-76ABF645FDB0}" v="474" dt="2021-02-01T21:11:01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3" autoAdjust="0"/>
    <p:restoredTop sz="94310" autoAdjust="0"/>
  </p:normalViewPr>
  <p:slideViewPr>
    <p:cSldViewPr snapToGrid="0">
      <p:cViewPr varScale="1">
        <p:scale>
          <a:sx n="89" d="100"/>
          <a:sy n="89" d="100"/>
        </p:scale>
        <p:origin x="1184" y="176"/>
      </p:cViewPr>
      <p:guideLst>
        <p:guide orient="horz" pos="709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Astbury - STAFF" userId="1039d021-ad4c-456b-b60d-bab278a8301e" providerId="ADAL" clId="{1B980CB6-60B4-4F55-9CD5-E425EF33D5AB}"/>
    <pc:docChg chg="custSel modSld">
      <pc:chgData name="A.Astbury - STAFF" userId="1039d021-ad4c-456b-b60d-bab278a8301e" providerId="ADAL" clId="{1B980CB6-60B4-4F55-9CD5-E425EF33D5AB}" dt="2021-01-26T13:30:21.354" v="33" actId="20577"/>
      <pc:docMkLst>
        <pc:docMk/>
      </pc:docMkLst>
      <pc:sldChg chg="modSp">
        <pc:chgData name="A.Astbury - STAFF" userId="1039d021-ad4c-456b-b60d-bab278a8301e" providerId="ADAL" clId="{1B980CB6-60B4-4F55-9CD5-E425EF33D5AB}" dt="2021-01-26T13:01:42.044" v="7" actId="207"/>
        <pc:sldMkLst>
          <pc:docMk/>
          <pc:sldMk cId="3290616219" sldId="352"/>
        </pc:sldMkLst>
        <pc:graphicFrameChg chg="modGraphic">
          <ac:chgData name="A.Astbury - STAFF" userId="1039d021-ad4c-456b-b60d-bab278a8301e" providerId="ADAL" clId="{1B980CB6-60B4-4F55-9CD5-E425EF33D5AB}" dt="2021-01-26T13:01:42.044" v="7" actId="207"/>
          <ac:graphicFrameMkLst>
            <pc:docMk/>
            <pc:sldMk cId="3290616219" sldId="352"/>
            <ac:graphicFrameMk id="5" creationId="{6F2C2E00-2170-244D-B1F4-64201386C0E7}"/>
          </ac:graphicFrameMkLst>
        </pc:graphicFrameChg>
      </pc:sldChg>
      <pc:sldChg chg="modSp">
        <pc:chgData name="A.Astbury - STAFF" userId="1039d021-ad4c-456b-b60d-bab278a8301e" providerId="ADAL" clId="{1B980CB6-60B4-4F55-9CD5-E425EF33D5AB}" dt="2021-01-26T13:29:46.058" v="22" actId="113"/>
        <pc:sldMkLst>
          <pc:docMk/>
          <pc:sldMk cId="3130659496" sldId="353"/>
        </pc:sldMkLst>
        <pc:graphicFrameChg chg="modGraphic">
          <ac:chgData name="A.Astbury - STAFF" userId="1039d021-ad4c-456b-b60d-bab278a8301e" providerId="ADAL" clId="{1B980CB6-60B4-4F55-9CD5-E425EF33D5AB}" dt="2021-01-26T13:29:46.058" v="22" actId="113"/>
          <ac:graphicFrameMkLst>
            <pc:docMk/>
            <pc:sldMk cId="3130659496" sldId="353"/>
            <ac:graphicFrameMk id="10" creationId="{CC6E5508-2075-A548-8F94-3ABB17D2DDB1}"/>
          </ac:graphicFrameMkLst>
        </pc:graphicFrameChg>
      </pc:sldChg>
      <pc:sldChg chg="modSp">
        <pc:chgData name="A.Astbury - STAFF" userId="1039d021-ad4c-456b-b60d-bab278a8301e" providerId="ADAL" clId="{1B980CB6-60B4-4F55-9CD5-E425EF33D5AB}" dt="2021-01-26T13:30:21.354" v="33" actId="20577"/>
        <pc:sldMkLst>
          <pc:docMk/>
          <pc:sldMk cId="1179408355" sldId="357"/>
        </pc:sldMkLst>
        <pc:graphicFrameChg chg="modGraphic">
          <ac:chgData name="A.Astbury - STAFF" userId="1039d021-ad4c-456b-b60d-bab278a8301e" providerId="ADAL" clId="{1B980CB6-60B4-4F55-9CD5-E425EF33D5AB}" dt="2021-01-26T13:30:21.354" v="33" actId="20577"/>
          <ac:graphicFrameMkLst>
            <pc:docMk/>
            <pc:sldMk cId="1179408355" sldId="357"/>
            <ac:graphicFrameMk id="4" creationId="{17F259F1-DC04-AF42-BCF6-74A0F0F27DA7}"/>
          </ac:graphicFrameMkLst>
        </pc:graphicFrameChg>
      </pc:sldChg>
    </pc:docChg>
  </pc:docChgLst>
  <pc:docChgLst>
    <pc:chgData name="A.Astbury - STAFF" userId="S::aastbury@hopevalley.derbyshire.sch.uk::1039d021-ad4c-456b-b60d-bab278a8301e" providerId="AD" clId="Web-{0025A0B8-81B8-68A6-FCB7-8FED731CB7C1}"/>
    <pc:docChg chg="modSld">
      <pc:chgData name="A.Astbury - STAFF" userId="S::aastbury@hopevalley.derbyshire.sch.uk::1039d021-ad4c-456b-b60d-bab278a8301e" providerId="AD" clId="Web-{0025A0B8-81B8-68A6-FCB7-8FED731CB7C1}" dt="2021-01-25T12:35:28.360" v="3" actId="20577"/>
      <pc:docMkLst>
        <pc:docMk/>
      </pc:docMkLst>
      <pc:sldChg chg="modSp">
        <pc:chgData name="A.Astbury - STAFF" userId="S::aastbury@hopevalley.derbyshire.sch.uk::1039d021-ad4c-456b-b60d-bab278a8301e" providerId="AD" clId="Web-{0025A0B8-81B8-68A6-FCB7-8FED731CB7C1}" dt="2021-01-25T12:35:28.360" v="3" actId="20577"/>
        <pc:sldMkLst>
          <pc:docMk/>
          <pc:sldMk cId="3130659496" sldId="353"/>
        </pc:sldMkLst>
        <pc:spChg chg="mod">
          <ac:chgData name="A.Astbury - STAFF" userId="S::aastbury@hopevalley.derbyshire.sch.uk::1039d021-ad4c-456b-b60d-bab278a8301e" providerId="AD" clId="Web-{0025A0B8-81B8-68A6-FCB7-8FED731CB7C1}" dt="2021-01-25T12:35:28.360" v="3" actId="20577"/>
          <ac:spMkLst>
            <pc:docMk/>
            <pc:sldMk cId="3130659496" sldId="353"/>
            <ac:spMk id="3" creationId="{00000000-0000-0000-0000-000000000000}"/>
          </ac:spMkLst>
        </pc:spChg>
      </pc:sldChg>
    </pc:docChg>
  </pc:docChgLst>
  <pc:docChgLst>
    <pc:chgData name="A.Astbury - STAFF" userId="1039d021-ad4c-456b-b60d-bab278a8301e" providerId="ADAL" clId="{596CF48D-F020-B04D-BB90-76ABF645FDB0}"/>
    <pc:docChg chg="undo custSel addSld modSld">
      <pc:chgData name="A.Astbury - STAFF" userId="1039d021-ad4c-456b-b60d-bab278a8301e" providerId="ADAL" clId="{596CF48D-F020-B04D-BB90-76ABF645FDB0}" dt="2021-02-01T21:11:44.549" v="3791" actId="114"/>
      <pc:docMkLst>
        <pc:docMk/>
      </pc:docMkLst>
      <pc:sldChg chg="addSp delSp modSp mod modTransition">
        <pc:chgData name="A.Astbury - STAFF" userId="1039d021-ad4c-456b-b60d-bab278a8301e" providerId="ADAL" clId="{596CF48D-F020-B04D-BB90-76ABF645FDB0}" dt="2021-02-01T21:04:48.636" v="3777"/>
        <pc:sldMkLst>
          <pc:docMk/>
          <pc:sldMk cId="3107305476" sldId="259"/>
        </pc:sldMkLst>
        <pc:picChg chg="add mod modCrop">
          <ac:chgData name="A.Astbury - STAFF" userId="1039d021-ad4c-456b-b60d-bab278a8301e" providerId="ADAL" clId="{596CF48D-F020-B04D-BB90-76ABF645FDB0}" dt="2021-02-01T17:51:46.473" v="3727" actId="14100"/>
          <ac:picMkLst>
            <pc:docMk/>
            <pc:sldMk cId="3107305476" sldId="259"/>
            <ac:picMk id="5" creationId="{42176892-6A38-A646-8DCD-4343068876BA}"/>
          </ac:picMkLst>
        </pc:picChg>
        <pc:picChg chg="del mod">
          <ac:chgData name="A.Astbury - STAFF" userId="1039d021-ad4c-456b-b60d-bab278a8301e" providerId="ADAL" clId="{596CF48D-F020-B04D-BB90-76ABF645FDB0}" dt="2021-02-01T17:51:09.159" v="3719" actId="21"/>
          <ac:picMkLst>
            <pc:docMk/>
            <pc:sldMk cId="3107305476" sldId="259"/>
            <ac:picMk id="9" creationId="{00000000-0000-0000-0000-000000000000}"/>
          </ac:picMkLst>
        </pc:picChg>
      </pc:sldChg>
      <pc:sldChg chg="addSp delSp modSp mod modTransition">
        <pc:chgData name="A.Astbury - STAFF" userId="1039d021-ad4c-456b-b60d-bab278a8301e" providerId="ADAL" clId="{596CF48D-F020-B04D-BB90-76ABF645FDB0}" dt="2021-02-01T21:04:48.636" v="3777"/>
        <pc:sldMkLst>
          <pc:docMk/>
          <pc:sldMk cId="3290616219" sldId="352"/>
        </pc:sldMkLst>
        <pc:spChg chg="mod">
          <ac:chgData name="A.Astbury - STAFF" userId="1039d021-ad4c-456b-b60d-bab278a8301e" providerId="ADAL" clId="{596CF48D-F020-B04D-BB90-76ABF645FDB0}" dt="2021-01-25T12:35:50.846" v="4" actId="5793"/>
          <ac:spMkLst>
            <pc:docMk/>
            <pc:sldMk cId="3290616219" sldId="352"/>
            <ac:spMk id="3" creationId="{00000000-0000-0000-0000-000000000000}"/>
          </ac:spMkLst>
        </pc:spChg>
        <pc:spChg chg="mod">
          <ac:chgData name="A.Astbury - STAFF" userId="1039d021-ad4c-456b-b60d-bab278a8301e" providerId="ADAL" clId="{596CF48D-F020-B04D-BB90-76ABF645FDB0}" dt="2021-01-25T13:23:56.841" v="1509" actId="14100"/>
          <ac:spMkLst>
            <pc:docMk/>
            <pc:sldMk cId="3290616219" sldId="352"/>
            <ac:spMk id="9" creationId="{5A6C3942-8D54-4111-A543-66BBF182EA7C}"/>
          </ac:spMkLst>
        </pc:spChg>
        <pc:graphicFrameChg chg="add del">
          <ac:chgData name="A.Astbury - STAFF" userId="1039d021-ad4c-456b-b60d-bab278a8301e" providerId="ADAL" clId="{596CF48D-F020-B04D-BB90-76ABF645FDB0}" dt="2021-01-25T12:36:01.230" v="6" actId="3680"/>
          <ac:graphicFrameMkLst>
            <pc:docMk/>
            <pc:sldMk cId="3290616219" sldId="352"/>
            <ac:graphicFrameMk id="4" creationId="{D6DAFBEA-A013-3B48-8D91-51975F1C5E01}"/>
          </ac:graphicFrameMkLst>
        </pc:graphicFrameChg>
        <pc:graphicFrameChg chg="add mod modGraphic">
          <ac:chgData name="A.Astbury - STAFF" userId="1039d021-ad4c-456b-b60d-bab278a8301e" providerId="ADAL" clId="{596CF48D-F020-B04D-BB90-76ABF645FDB0}" dt="2021-02-01T18:54:00.187" v="3773" actId="1076"/>
          <ac:graphicFrameMkLst>
            <pc:docMk/>
            <pc:sldMk cId="3290616219" sldId="352"/>
            <ac:graphicFrameMk id="5" creationId="{6F2C2E00-2170-244D-B1F4-64201386C0E7}"/>
          </ac:graphicFrameMkLst>
        </pc:graphicFrameChg>
      </pc:sldChg>
      <pc:sldChg chg="addSp delSp modSp mod modTransition">
        <pc:chgData name="A.Astbury - STAFF" userId="1039d021-ad4c-456b-b60d-bab278a8301e" providerId="ADAL" clId="{596CF48D-F020-B04D-BB90-76ABF645FDB0}" dt="2021-02-01T21:10:11.584" v="3780" actId="122"/>
        <pc:sldMkLst>
          <pc:docMk/>
          <pc:sldMk cId="3130659496" sldId="353"/>
        </pc:sldMkLst>
        <pc:spChg chg="mod">
          <ac:chgData name="A.Astbury - STAFF" userId="1039d021-ad4c-456b-b60d-bab278a8301e" providerId="ADAL" clId="{596CF48D-F020-B04D-BB90-76ABF645FDB0}" dt="2021-01-25T15:09:52.694" v="3010" actId="14100"/>
          <ac:spMkLst>
            <pc:docMk/>
            <pc:sldMk cId="3130659496" sldId="353"/>
            <ac:spMk id="9" creationId="{5A6C3942-8D54-4111-A543-66BBF182EA7C}"/>
          </ac:spMkLst>
        </pc:spChg>
        <pc:graphicFrameChg chg="add del mod">
          <ac:chgData name="A.Astbury - STAFF" userId="1039d021-ad4c-456b-b60d-bab278a8301e" providerId="ADAL" clId="{596CF48D-F020-B04D-BB90-76ABF645FDB0}" dt="2021-01-25T13:14:54.830" v="1377"/>
          <ac:graphicFrameMkLst>
            <pc:docMk/>
            <pc:sldMk cId="3130659496" sldId="353"/>
            <ac:graphicFrameMk id="4" creationId="{8ADD7695-4A7A-2047-8C36-7E6CDCB38726}"/>
          </ac:graphicFrameMkLst>
        </pc:graphicFrameChg>
        <pc:graphicFrameChg chg="add mod modGraphic">
          <ac:chgData name="A.Astbury - STAFF" userId="1039d021-ad4c-456b-b60d-bab278a8301e" providerId="ADAL" clId="{596CF48D-F020-B04D-BB90-76ABF645FDB0}" dt="2021-02-01T21:10:11.584" v="3780" actId="122"/>
          <ac:graphicFrameMkLst>
            <pc:docMk/>
            <pc:sldMk cId="3130659496" sldId="353"/>
            <ac:graphicFrameMk id="10" creationId="{CC6E5508-2075-A548-8F94-3ABB17D2DDB1}"/>
          </ac:graphicFrameMkLst>
        </pc:graphicFrameChg>
      </pc:sldChg>
      <pc:sldChg chg="addSp delSp modSp mod modTransition">
        <pc:chgData name="A.Astbury - STAFF" userId="1039d021-ad4c-456b-b60d-bab278a8301e" providerId="ADAL" clId="{596CF48D-F020-B04D-BB90-76ABF645FDB0}" dt="2021-02-01T21:04:48.636" v="3777"/>
        <pc:sldMkLst>
          <pc:docMk/>
          <pc:sldMk cId="811683355" sldId="355"/>
        </pc:sldMkLst>
        <pc:spChg chg="mod">
          <ac:chgData name="A.Astbury - STAFF" userId="1039d021-ad4c-456b-b60d-bab278a8301e" providerId="ADAL" clId="{596CF48D-F020-B04D-BB90-76ABF645FDB0}" dt="2021-01-25T15:24:30.944" v="3269" actId="20577"/>
          <ac:spMkLst>
            <pc:docMk/>
            <pc:sldMk cId="811683355" sldId="355"/>
            <ac:spMk id="2" creationId="{311560F6-A51A-4AED-A3C5-9E970926A45E}"/>
          </ac:spMkLst>
        </pc:spChg>
        <pc:spChg chg="mod">
          <ac:chgData name="A.Astbury - STAFF" userId="1039d021-ad4c-456b-b60d-bab278a8301e" providerId="ADAL" clId="{596CF48D-F020-B04D-BB90-76ABF645FDB0}" dt="2021-01-25T13:52:10.712" v="2487" actId="14100"/>
          <ac:spMkLst>
            <pc:docMk/>
            <pc:sldMk cId="811683355" sldId="355"/>
            <ac:spMk id="3" creationId="{00000000-0000-0000-0000-000000000000}"/>
          </ac:spMkLst>
        </pc:spChg>
        <pc:spChg chg="mod">
          <ac:chgData name="A.Astbury - STAFF" userId="1039d021-ad4c-456b-b60d-bab278a8301e" providerId="ADAL" clId="{596CF48D-F020-B04D-BB90-76ABF645FDB0}" dt="2021-01-25T15:09:45.362" v="3009" actId="14100"/>
          <ac:spMkLst>
            <pc:docMk/>
            <pc:sldMk cId="811683355" sldId="355"/>
            <ac:spMk id="9" creationId="{5A6C3942-8D54-4111-A543-66BBF182EA7C}"/>
          </ac:spMkLst>
        </pc:spChg>
        <pc:graphicFrameChg chg="add del">
          <ac:chgData name="A.Astbury - STAFF" userId="1039d021-ad4c-456b-b60d-bab278a8301e" providerId="ADAL" clId="{596CF48D-F020-B04D-BB90-76ABF645FDB0}" dt="2021-01-25T13:53:44.619" v="2491" actId="3680"/>
          <ac:graphicFrameMkLst>
            <pc:docMk/>
            <pc:sldMk cId="811683355" sldId="355"/>
            <ac:graphicFrameMk id="4" creationId="{5C3C3FB6-7F81-D34F-A919-4ADA445A8B20}"/>
          </ac:graphicFrameMkLst>
        </pc:graphicFrameChg>
        <pc:graphicFrameChg chg="add del mod modGraphic">
          <ac:chgData name="A.Astbury - STAFF" userId="1039d021-ad4c-456b-b60d-bab278a8301e" providerId="ADAL" clId="{596CF48D-F020-B04D-BB90-76ABF645FDB0}" dt="2021-01-25T13:57:10.622" v="2506" actId="21"/>
          <ac:graphicFrameMkLst>
            <pc:docMk/>
            <pc:sldMk cId="811683355" sldId="355"/>
            <ac:graphicFrameMk id="5" creationId="{9C8F580F-8DC9-5A44-BAE6-E2A6204A8730}"/>
          </ac:graphicFrameMkLst>
        </pc:graphicFrameChg>
        <pc:graphicFrameChg chg="add mod modGraphic">
          <ac:chgData name="A.Astbury - STAFF" userId="1039d021-ad4c-456b-b60d-bab278a8301e" providerId="ADAL" clId="{596CF48D-F020-B04D-BB90-76ABF645FDB0}" dt="2021-01-25T15:22:06.489" v="3256" actId="114"/>
          <ac:graphicFrameMkLst>
            <pc:docMk/>
            <pc:sldMk cId="811683355" sldId="355"/>
            <ac:graphicFrameMk id="6" creationId="{3CD9F8C3-D337-5746-99A0-2C2D8100FA5E}"/>
          </ac:graphicFrameMkLst>
        </pc:graphicFrameChg>
        <pc:picChg chg="add del mod">
          <ac:chgData name="A.Astbury - STAFF" userId="1039d021-ad4c-456b-b60d-bab278a8301e" providerId="ADAL" clId="{596CF48D-F020-B04D-BB90-76ABF645FDB0}" dt="2021-01-25T13:58:21.651" v="2519" actId="21"/>
          <ac:picMkLst>
            <pc:docMk/>
            <pc:sldMk cId="811683355" sldId="355"/>
            <ac:picMk id="1026" creationId="{A7821F9A-54EB-D344-ACE2-F1F447E3EAF8}"/>
          </ac:picMkLst>
        </pc:picChg>
      </pc:sldChg>
      <pc:sldChg chg="modSp mod modTransition">
        <pc:chgData name="A.Astbury - STAFF" userId="1039d021-ad4c-456b-b60d-bab278a8301e" providerId="ADAL" clId="{596CF48D-F020-B04D-BB90-76ABF645FDB0}" dt="2021-02-01T21:04:48.636" v="3777"/>
        <pc:sldMkLst>
          <pc:docMk/>
          <pc:sldMk cId="1955745206" sldId="356"/>
        </pc:sldMkLst>
        <pc:spChg chg="mod">
          <ac:chgData name="A.Astbury - STAFF" userId="1039d021-ad4c-456b-b60d-bab278a8301e" providerId="ADAL" clId="{596CF48D-F020-B04D-BB90-76ABF645FDB0}" dt="2021-01-25T15:19:24.691" v="3163" actId="20577"/>
          <ac:spMkLst>
            <pc:docMk/>
            <pc:sldMk cId="1955745206" sldId="356"/>
            <ac:spMk id="3" creationId="{00000000-0000-0000-0000-000000000000}"/>
          </ac:spMkLst>
        </pc:spChg>
      </pc:sldChg>
      <pc:sldChg chg="addSp delSp modSp add mod modTransition">
        <pc:chgData name="A.Astbury - STAFF" userId="1039d021-ad4c-456b-b60d-bab278a8301e" providerId="ADAL" clId="{596CF48D-F020-B04D-BB90-76ABF645FDB0}" dt="2021-02-01T21:04:48.636" v="3777"/>
        <pc:sldMkLst>
          <pc:docMk/>
          <pc:sldMk cId="1179408355" sldId="357"/>
        </pc:sldMkLst>
        <pc:spChg chg="del">
          <ac:chgData name="A.Astbury - STAFF" userId="1039d021-ad4c-456b-b60d-bab278a8301e" providerId="ADAL" clId="{596CF48D-F020-B04D-BB90-76ABF645FDB0}" dt="2021-01-25T15:30:06.559" v="3541" actId="21"/>
          <ac:spMkLst>
            <pc:docMk/>
            <pc:sldMk cId="1179408355" sldId="357"/>
            <ac:spMk id="3" creationId="{00000000-0000-0000-0000-000000000000}"/>
          </ac:spMkLst>
        </pc:spChg>
        <pc:spChg chg="add del mod">
          <ac:chgData name="A.Astbury - STAFF" userId="1039d021-ad4c-456b-b60d-bab278a8301e" providerId="ADAL" clId="{596CF48D-F020-B04D-BB90-76ABF645FDB0}" dt="2021-01-25T15:30:10.410" v="3542" actId="21"/>
          <ac:spMkLst>
            <pc:docMk/>
            <pc:sldMk cId="1179408355" sldId="357"/>
            <ac:spMk id="6" creationId="{A203FB30-A56C-5D4D-84C0-088A5BF757E3}"/>
          </ac:spMkLst>
        </pc:spChg>
        <pc:graphicFrameChg chg="add mod modGraphic">
          <ac:chgData name="A.Astbury - STAFF" userId="1039d021-ad4c-456b-b60d-bab278a8301e" providerId="ADAL" clId="{596CF48D-F020-B04D-BB90-76ABF645FDB0}" dt="2021-01-25T15:36:26.925" v="3709" actId="20577"/>
          <ac:graphicFrameMkLst>
            <pc:docMk/>
            <pc:sldMk cId="1179408355" sldId="357"/>
            <ac:graphicFrameMk id="4" creationId="{17F259F1-DC04-AF42-BCF6-74A0F0F27DA7}"/>
          </ac:graphicFrameMkLst>
        </pc:graphicFrameChg>
        <pc:picChg chg="add mod">
          <ac:chgData name="A.Astbury - STAFF" userId="1039d021-ad4c-456b-b60d-bab278a8301e" providerId="ADAL" clId="{596CF48D-F020-B04D-BB90-76ABF645FDB0}" dt="2021-01-25T15:35:17.405" v="3697" actId="1076"/>
          <ac:picMkLst>
            <pc:docMk/>
            <pc:sldMk cId="1179408355" sldId="357"/>
            <ac:picMk id="3074" creationId="{C335E20D-57CD-904B-B1DF-F9833E554568}"/>
          </ac:picMkLst>
        </pc:picChg>
      </pc:sldChg>
      <pc:sldChg chg="addSp delSp modSp add mod modTransition">
        <pc:chgData name="A.Astbury - STAFF" userId="1039d021-ad4c-456b-b60d-bab278a8301e" providerId="ADAL" clId="{596CF48D-F020-B04D-BB90-76ABF645FDB0}" dt="2021-02-01T21:11:44.549" v="3791" actId="114"/>
        <pc:sldMkLst>
          <pc:docMk/>
          <pc:sldMk cId="262066971" sldId="358"/>
        </pc:sldMkLst>
        <pc:spChg chg="mod">
          <ac:chgData name="A.Astbury - STAFF" userId="1039d021-ad4c-456b-b60d-bab278a8301e" providerId="ADAL" clId="{596CF48D-F020-B04D-BB90-76ABF645FDB0}" dt="2021-01-25T15:24:20.921" v="3267" actId="20577"/>
          <ac:spMkLst>
            <pc:docMk/>
            <pc:sldMk cId="262066971" sldId="358"/>
            <ac:spMk id="2" creationId="{311560F6-A51A-4AED-A3C5-9E970926A45E}"/>
          </ac:spMkLst>
        </pc:spChg>
        <pc:spChg chg="del">
          <ac:chgData name="A.Astbury - STAFF" userId="1039d021-ad4c-456b-b60d-bab278a8301e" providerId="ADAL" clId="{596CF48D-F020-B04D-BB90-76ABF645FDB0}" dt="2021-01-25T15:05:37.644" v="2894" actId="21"/>
          <ac:spMkLst>
            <pc:docMk/>
            <pc:sldMk cId="262066971" sldId="358"/>
            <ac:spMk id="3" creationId="{00000000-0000-0000-0000-000000000000}"/>
          </ac:spMkLst>
        </pc:spChg>
        <pc:spChg chg="add del mod">
          <ac:chgData name="A.Astbury - STAFF" userId="1039d021-ad4c-456b-b60d-bab278a8301e" providerId="ADAL" clId="{596CF48D-F020-B04D-BB90-76ABF645FDB0}" dt="2021-01-25T15:05:42.562" v="2895" actId="21"/>
          <ac:spMkLst>
            <pc:docMk/>
            <pc:sldMk cId="262066971" sldId="358"/>
            <ac:spMk id="5" creationId="{3D8A0CED-D7B7-9E40-8387-73D8B38AAAAE}"/>
          </ac:spMkLst>
        </pc:spChg>
        <pc:graphicFrameChg chg="mod modGraphic">
          <ac:chgData name="A.Astbury - STAFF" userId="1039d021-ad4c-456b-b60d-bab278a8301e" providerId="ADAL" clId="{596CF48D-F020-B04D-BB90-76ABF645FDB0}" dt="2021-02-01T21:11:44.549" v="3791" actId="114"/>
          <ac:graphicFrameMkLst>
            <pc:docMk/>
            <pc:sldMk cId="262066971" sldId="358"/>
            <ac:graphicFrameMk id="6" creationId="{3CD9F8C3-D337-5746-99A0-2C2D8100FA5E}"/>
          </ac:graphicFrameMkLst>
        </pc:graphicFrameChg>
      </pc:sldChg>
    </pc:docChg>
  </pc:docChgLst>
  <pc:docChgLst>
    <pc:chgData name="A.Astbury - STAFF" userId="S::aastbury@hopevalley.derbyshire.sch.uk::1039d021-ad4c-456b-b60d-bab278a8301e" providerId="AD" clId="Web-{EA9CD105-C8C0-F4EC-17CA-96C3A667B699}"/>
    <pc:docChg chg="modSld">
      <pc:chgData name="A.Astbury - STAFF" userId="S::aastbury@hopevalley.derbyshire.sch.uk::1039d021-ad4c-456b-b60d-bab278a8301e" providerId="AD" clId="Web-{EA9CD105-C8C0-F4EC-17CA-96C3A667B699}" dt="2021-01-26T13:00:09.115" v="8" actId="20577"/>
      <pc:docMkLst>
        <pc:docMk/>
      </pc:docMkLst>
      <pc:sldChg chg="modSp">
        <pc:chgData name="A.Astbury - STAFF" userId="S::aastbury@hopevalley.derbyshire.sch.uk::1039d021-ad4c-456b-b60d-bab278a8301e" providerId="AD" clId="Web-{EA9CD105-C8C0-F4EC-17CA-96C3A667B699}" dt="2021-01-26T13:00:09.115" v="8" actId="20577"/>
        <pc:sldMkLst>
          <pc:docMk/>
          <pc:sldMk cId="3107305476" sldId="259"/>
        </pc:sldMkLst>
        <pc:spChg chg="mod">
          <ac:chgData name="A.Astbury - STAFF" userId="S::aastbury@hopevalley.derbyshire.sch.uk::1039d021-ad4c-456b-b60d-bab278a8301e" providerId="AD" clId="Web-{EA9CD105-C8C0-F4EC-17CA-96C3A667B699}" dt="2021-01-26T13:00:09.115" v="8" actId="20577"/>
          <ac:spMkLst>
            <pc:docMk/>
            <pc:sldMk cId="3107305476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D8F1-4817-4824-9CAE-76839582285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F7E4-D6E7-4725-8F71-4280DDC909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1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F7E4-D6E7-4725-8F71-4280DDC909C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2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5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9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008EB-B431-41DF-8B8A-EAA62FA314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1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1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0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4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4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19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22E4-6AFC-49B1-9934-69BA6F2A15C0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8ABF-0A4D-41B7-99C5-5EA14A66C6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90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9314724" y="1214"/>
            <a:ext cx="2877276" cy="685678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5489" y="4522114"/>
            <a:ext cx="9590213" cy="23358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7136" y="4767531"/>
            <a:ext cx="4409624" cy="17756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P.E.</a:t>
            </a:r>
          </a:p>
          <a:p>
            <a:pPr algn="l"/>
            <a:r>
              <a:rPr lang="en-GB" b="1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Miss Angela Astbury</a:t>
            </a:r>
          </a:p>
          <a:p>
            <a:pPr algn="l"/>
            <a:r>
              <a:rPr lang="en-GB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Information for students</a:t>
            </a:r>
          </a:p>
          <a:p>
            <a:pPr algn="l"/>
            <a:r>
              <a:rPr lang="en-GB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GCSE Options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C1900-D427-4A21-BD7D-C08F42427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31" y="5048576"/>
            <a:ext cx="1735785" cy="1494592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2176892-6A38-A646-8DCD-43430688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/>
          <a:stretch/>
        </p:blipFill>
        <p:spPr>
          <a:xfrm>
            <a:off x="0" y="0"/>
            <a:ext cx="9314724" cy="45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0"/>
    </mc:Choice>
    <mc:Fallback>
      <p:transition spd="slow" advTm="88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72" y="1101730"/>
            <a:ext cx="11116784" cy="4082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4400" b="1" dirty="0">
                <a:solidFill>
                  <a:schemeClr val="bg1"/>
                </a:solidFill>
              </a:rPr>
              <a:t>What will I learn?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5933682"/>
            <a:ext cx="12192000" cy="9243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6CBF5-78AD-471D-B32F-033E75E2BAEF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5B2D7-0687-40DB-BC19-DEE4DBDE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2C2E00-2170-244D-B1F4-64201386C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18642"/>
              </p:ext>
            </p:extLst>
          </p:nvPr>
        </p:nvGraphicFramePr>
        <p:xfrm>
          <a:off x="304072" y="976850"/>
          <a:ext cx="11583856" cy="483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16">
                  <a:extLst>
                    <a:ext uri="{9D8B030D-6E8A-4147-A177-3AD203B41FA5}">
                      <a16:colId xmlns:a16="http://schemas.microsoft.com/office/drawing/2014/main" val="126623931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4252318360"/>
                    </a:ext>
                  </a:extLst>
                </a:gridCol>
                <a:gridCol w="7486650">
                  <a:extLst>
                    <a:ext uri="{9D8B030D-6E8A-4147-A177-3AD203B41FA5}">
                      <a16:colId xmlns:a16="http://schemas.microsoft.com/office/drawing/2014/main" val="2416133828"/>
                    </a:ext>
                  </a:extLst>
                </a:gridCol>
                <a:gridCol w="1186590">
                  <a:extLst>
                    <a:ext uri="{9D8B030D-6E8A-4147-A177-3AD203B41FA5}">
                      <a16:colId xmlns:a16="http://schemas.microsoft.com/office/drawing/2014/main" val="3656811910"/>
                    </a:ext>
                  </a:extLst>
                </a:gridCol>
              </a:tblGrid>
              <a:tr h="9499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Practical Element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Students undertake three physical activities from a set list from OFQUAL, each activity is worth 10%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One team,  One individual &amp; One free choice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03901"/>
                  </a:ext>
                </a:extLst>
              </a:tr>
              <a:tr h="8487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omic Sans MS" panose="030F0902030302020204" pitchFamily="66" charset="0"/>
                        </a:rPr>
                        <a:t>Course Work </a:t>
                      </a:r>
                      <a:endParaRPr lang="en-US" sz="2000" b="1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Students undertake a personal exercise plan in one of the sports they are offering for their practical element.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574141"/>
                  </a:ext>
                </a:extLst>
              </a:tr>
              <a:tr h="15198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mic Sans MS" panose="030F0902030302020204" pitchFamily="66" charset="0"/>
                        </a:rPr>
                        <a:t>Theory Element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mic Sans MS" panose="030F0902030302020204" pitchFamily="66" charset="0"/>
                        </a:rPr>
                        <a:t>Exam Paper One: </a:t>
                      </a:r>
                    </a:p>
                    <a:p>
                      <a:pPr algn="ctr"/>
                      <a:r>
                        <a:rPr lang="en-US" sz="2000" b="1" dirty="0">
                          <a:latin typeface="Comic Sans MS" panose="030F0902030302020204" pitchFamily="66" charset="0"/>
                        </a:rPr>
                        <a:t>1hr 45 </a:t>
                      </a:r>
                    </a:p>
                    <a:p>
                      <a:pPr algn="ctr"/>
                      <a:endParaRPr lang="en-US" sz="2000" b="1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omic Sans MS" panose="030F0902030302020204" pitchFamily="66" charset="0"/>
                        </a:rPr>
                        <a:t>Fitness &amp; Body Systems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1. Applied anatomy and physiology 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2. Movement analysis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3. Physical Training 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4. Use of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36%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3376"/>
                  </a:ext>
                </a:extLst>
              </a:tr>
              <a:tr h="1519850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mic Sans MS" panose="030F0902030302020204" pitchFamily="66" charset="0"/>
                        </a:rPr>
                        <a:t>Exam Paper Two: </a:t>
                      </a:r>
                    </a:p>
                    <a:p>
                      <a:pPr algn="ctr"/>
                      <a:r>
                        <a:rPr lang="en-US" sz="2000" b="1" dirty="0">
                          <a:latin typeface="Comic Sans MS" panose="030F0902030302020204" pitchFamily="66" charset="0"/>
                        </a:rPr>
                        <a:t>1hr 15 </a:t>
                      </a:r>
                    </a:p>
                    <a:p>
                      <a:pPr algn="ctr"/>
                      <a:endParaRPr lang="en-US" sz="2000" b="1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omic Sans MS" panose="030F0902030302020204" pitchFamily="66" charset="0"/>
                        </a:rPr>
                        <a:t>Health and Performance: 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1. Health, fitness and well-being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2. Sport psychology 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3. Scio-cultural influences</a:t>
                      </a:r>
                    </a:p>
                    <a:p>
                      <a:pPr algn="l"/>
                      <a:r>
                        <a:rPr lang="en-US" dirty="0">
                          <a:latin typeface="Comic Sans MS" panose="030F0902030302020204" pitchFamily="66" charset="0"/>
                        </a:rPr>
                        <a:t>Topic 4. Use of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58"/>
    </mc:Choice>
    <mc:Fallback>
      <p:transition spd="slow" advTm="30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72" y="1101730"/>
            <a:ext cx="11116784" cy="408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4400" b="1" dirty="0">
                <a:solidFill>
                  <a:schemeClr val="bg1"/>
                </a:solidFill>
              </a:rPr>
              <a:t>How will I be assessed?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5933681"/>
            <a:ext cx="12192000" cy="92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E4FE1-B1C7-46E3-A977-853D43AA93F7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FF16A-9C5E-4E33-8630-6186D3360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CC6E5508-2075-A548-8F94-3ABB17D2D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71111"/>
              </p:ext>
            </p:extLst>
          </p:nvPr>
        </p:nvGraphicFramePr>
        <p:xfrm>
          <a:off x="145256" y="945711"/>
          <a:ext cx="11901487" cy="481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266239316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416133828"/>
                    </a:ext>
                  </a:extLst>
                </a:gridCol>
                <a:gridCol w="3382565">
                  <a:extLst>
                    <a:ext uri="{9D8B030D-6E8A-4147-A177-3AD203B41FA5}">
                      <a16:colId xmlns:a16="http://schemas.microsoft.com/office/drawing/2014/main" val="3656811910"/>
                    </a:ext>
                  </a:extLst>
                </a:gridCol>
                <a:gridCol w="2975372">
                  <a:extLst>
                    <a:ext uri="{9D8B030D-6E8A-4147-A177-3AD203B41FA5}">
                      <a16:colId xmlns:a16="http://schemas.microsoft.com/office/drawing/2014/main" val="2749704885"/>
                    </a:ext>
                  </a:extLst>
                </a:gridCol>
              </a:tblGrid>
              <a:tr h="52491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Theory (60%) Exam papers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Practical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Course Work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590855"/>
                  </a:ext>
                </a:extLst>
              </a:tr>
              <a:tr h="5249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Paper One: 1hr 45 exam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Paper Two: 1hr 15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30%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10%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887644"/>
                  </a:ext>
                </a:extLst>
              </a:tr>
              <a:tr h="5249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36%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03901"/>
                  </a:ext>
                </a:extLst>
              </a:tr>
              <a:tr h="161790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Fitness &amp; Body Systems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Health and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anose="030F0902030302020204" pitchFamily="66" charset="0"/>
                        </a:rPr>
                        <a:t>Assessment</a:t>
                      </a:r>
                      <a:r>
                        <a:rPr lang="en-US" dirty="0">
                          <a:latin typeface="Comic Sans MS" panose="030F0902030302020204" pitchFamily="66" charset="0"/>
                        </a:rPr>
                        <a:t> consists of students completing three physical activities from a set list (one team, one individual &amp; one choice) </a:t>
                      </a:r>
                    </a:p>
                    <a:p>
                      <a:pPr algn="ctr"/>
                      <a:endParaRPr lang="en-US" dirty="0"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latin typeface="Comic Sans MS" panose="030F0902030302020204" pitchFamily="66" charset="0"/>
                        </a:rPr>
                        <a:t>Students will be assessed against set assessment criteria found in the Pearson Edexcel GCSE (9-1) guide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anose="030F0902030302020204" pitchFamily="66" charset="0"/>
                        </a:rPr>
                        <a:t>Assessment</a:t>
                      </a:r>
                      <a:r>
                        <a:rPr lang="en-US" dirty="0">
                          <a:latin typeface="Comic Sans MS" panose="030F0902030302020204" pitchFamily="66" charset="0"/>
                        </a:rPr>
                        <a:t> consists of students producing a personal exercise plan  (PEP)  and will require students to analyse and evaluate their performance.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358578"/>
                  </a:ext>
                </a:extLst>
              </a:tr>
              <a:tr h="161790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anose="030F0902030302020204" pitchFamily="66" charset="0"/>
                        </a:rPr>
                        <a:t>Assessment</a:t>
                      </a:r>
                      <a:r>
                        <a:rPr lang="en-US" dirty="0">
                          <a:latin typeface="Comic Sans MS" panose="030F0902030302020204" pitchFamily="66" charset="0"/>
                        </a:rPr>
                        <a:t> consists of multiple choice, short answers and extended writing questions.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6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6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25"/>
    </mc:Choice>
    <mc:Fallback>
      <p:transition spd="slow" advTm="539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524" y="1101730"/>
            <a:ext cx="8363331" cy="4082918"/>
          </a:xfrm>
        </p:spPr>
        <p:txBody>
          <a:bodyPr>
            <a:normAutofit/>
          </a:bodyPr>
          <a:lstStyle/>
          <a:p>
            <a:r>
              <a:rPr lang="en-GB" dirty="0" err="1"/>
              <a:t>xxxx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61555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3600" b="1" dirty="0">
                <a:solidFill>
                  <a:schemeClr val="bg1"/>
                </a:solidFill>
              </a:rPr>
              <a:t>What skills do I need? OFQUAL list of Individual Activities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6445653"/>
            <a:ext cx="12192000" cy="412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D873-BF8B-40F3-9BBB-157077FBCACC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996E1-1888-4EAA-BEC6-89AF02CE6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3CD9F8C3-D337-5746-99A0-2C2D8100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7317"/>
              </p:ext>
            </p:extLst>
          </p:nvPr>
        </p:nvGraphicFramePr>
        <p:xfrm>
          <a:off x="152399" y="844027"/>
          <a:ext cx="11887201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42">
                  <a:extLst>
                    <a:ext uri="{9D8B030D-6E8A-4147-A177-3AD203B41FA5}">
                      <a16:colId xmlns:a16="http://schemas.microsoft.com/office/drawing/2014/main" val="3282337138"/>
                    </a:ext>
                  </a:extLst>
                </a:gridCol>
                <a:gridCol w="3684383">
                  <a:extLst>
                    <a:ext uri="{9D8B030D-6E8A-4147-A177-3AD203B41FA5}">
                      <a16:colId xmlns:a16="http://schemas.microsoft.com/office/drawing/2014/main" val="211743016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4273958448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804166707"/>
                    </a:ext>
                  </a:extLst>
                </a:gridCol>
                <a:gridCol w="4529138">
                  <a:extLst>
                    <a:ext uri="{9D8B030D-6E8A-4147-A177-3AD203B41FA5}">
                      <a16:colId xmlns:a16="http://schemas.microsoft.com/office/drawing/2014/main" val="862135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 of approved OFQUAL Individual Activity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Must be a competitive element ( not just recreational)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5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Amateur boxing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Rock climbing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indoor or outdoor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4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Athletics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canoeing, kayaking or sculling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29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Badminton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assessed with doubles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Sculling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rowing. canoeing or kayaking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8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Canoeing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Outdoor/indoor on snow: cannot be assessed with snowboarding. Must not be dry slopes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7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Dance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can only be used for one activity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Snowboarding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Cycling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Track or road cycling only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Squash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doubles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Diving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 diving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Swimming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synchronised swimming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Golf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tennis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assessed with doubles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9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Gymnastics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Floor routines and apparatus only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Tennis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assessed with doubles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24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Equestrian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Trampolining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2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Kayaking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canoeing, rowing or sculling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21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Any of the above can be offered IF they are being undertaken at competitive club level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2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15"/>
    </mc:Choice>
    <mc:Fallback>
      <p:transition spd="slow" advTm="645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61555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3600" b="1" dirty="0">
                <a:solidFill>
                  <a:schemeClr val="bg1"/>
                </a:solidFill>
              </a:rPr>
              <a:t>What skills do I need? OFQUAL List of TEAM Activities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6371067"/>
            <a:ext cx="12192000" cy="4869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D873-BF8B-40F3-9BBB-157077FBCACC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996E1-1888-4EAA-BEC6-89AF02CE6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3CD9F8C3-D337-5746-99A0-2C2D8100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43697"/>
              </p:ext>
            </p:extLst>
          </p:nvPr>
        </p:nvGraphicFramePr>
        <p:xfrm>
          <a:off x="152399" y="814414"/>
          <a:ext cx="11887201" cy="596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14">
                  <a:extLst>
                    <a:ext uri="{9D8B030D-6E8A-4147-A177-3AD203B41FA5}">
                      <a16:colId xmlns:a16="http://schemas.microsoft.com/office/drawing/2014/main" val="3282337138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211743016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4273958448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804166707"/>
                    </a:ext>
                  </a:extLst>
                </a:gridCol>
                <a:gridCol w="4981575">
                  <a:extLst>
                    <a:ext uri="{9D8B030D-6E8A-4147-A177-3AD203B41FA5}">
                      <a16:colId xmlns:a16="http://schemas.microsoft.com/office/drawing/2014/main" val="862135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 of approved OFQUAL TEAM Activity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Must be a competitive element ( not just recreational)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5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Association football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five-a-side or futsal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Lacrosse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‘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4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Badminton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singles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Netball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29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Basketball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sculling, canoeing or kayaking. This can only be used for one activity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8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Camogie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hurling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Rugby league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rugby union or rugby sevens — cannot be tag rugby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7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Cricket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Rugby union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assessed as 7s or 15s. Cannot be assessed with rugby league, cannot be tag rugby. This can only be only be used for 1 activity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Dance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This can only be used for one activity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Squash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singles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Gaelic football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tennis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assessed with singles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Handball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Tennis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assessed with singles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9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Hockey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field hockey, not ice or roller hockey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Volleyball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24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Hurling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Cannot be assessed with camogie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Any of the above can be offered IF they are being undertaken at competitive club level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2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6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46"/>
    </mc:Choice>
    <mc:Fallback>
      <p:transition spd="slow" advTm="164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4400" b="1" dirty="0">
                <a:solidFill>
                  <a:schemeClr val="bg1"/>
                </a:solidFill>
              </a:rPr>
              <a:t>What skills do I need?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5471029"/>
            <a:ext cx="12192000" cy="1386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D873-BF8B-40F3-9BBB-157077FBCACC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996E1-1888-4EAA-BEC6-89AF02CE6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F259F1-DC04-AF42-BCF6-74A0F0F27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36439"/>
              </p:ext>
            </p:extLst>
          </p:nvPr>
        </p:nvGraphicFramePr>
        <p:xfrm>
          <a:off x="304072" y="960437"/>
          <a:ext cx="11583855" cy="43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285">
                  <a:extLst>
                    <a:ext uri="{9D8B030D-6E8A-4147-A177-3AD203B41FA5}">
                      <a16:colId xmlns:a16="http://schemas.microsoft.com/office/drawing/2014/main" val="2013925048"/>
                    </a:ext>
                  </a:extLst>
                </a:gridCol>
                <a:gridCol w="3861285">
                  <a:extLst>
                    <a:ext uri="{9D8B030D-6E8A-4147-A177-3AD203B41FA5}">
                      <a16:colId xmlns:a16="http://schemas.microsoft.com/office/drawing/2014/main" val="3388979429"/>
                    </a:ext>
                  </a:extLst>
                </a:gridCol>
                <a:gridCol w="3861285">
                  <a:extLst>
                    <a:ext uri="{9D8B030D-6E8A-4147-A177-3AD203B41FA5}">
                      <a16:colId xmlns:a16="http://schemas.microsoft.com/office/drawing/2014/main" val="2581775327"/>
                    </a:ext>
                  </a:extLst>
                </a:gridCol>
              </a:tblGrid>
              <a:tr h="5999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Practical skills (30%)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Theory skills (60% + 10%)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Character &amp; Values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8503"/>
                  </a:ext>
                </a:extLst>
              </a:tr>
              <a:tr h="371965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Ideally,  you have represented the school or a club at sport 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You will need to enjoy sport and show willingness to learn new sports / invest your time in getting better at sport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willingness to engage fully in the </a:t>
                      </a:r>
                      <a:r>
                        <a:rPr lang="en-US"/>
                        <a:t>theoretical written content</a:t>
                      </a:r>
                      <a:r>
                        <a:rPr lang="en-US" dirty="0"/>
                        <a:t>. 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 willingness to engage in learning how to write better essays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553625"/>
                  </a:ext>
                </a:extLst>
              </a:tr>
            </a:tbl>
          </a:graphicData>
        </a:graphic>
      </p:graphicFrame>
      <p:pic>
        <p:nvPicPr>
          <p:cNvPr id="3074" name="Picture 2" descr="Learning &amp; Education Quotes To Inspire Students">
            <a:extLst>
              <a:ext uri="{FF2B5EF4-FFF2-40B4-BE49-F238E27FC236}">
                <a16:creationId xmlns:a16="http://schemas.microsoft.com/office/drawing/2014/main" id="{C335E20D-57CD-904B-B1DF-F9833E554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0132" r="14215" b="6746"/>
          <a:stretch/>
        </p:blipFill>
        <p:spPr bwMode="auto">
          <a:xfrm>
            <a:off x="8373202" y="1704231"/>
            <a:ext cx="3285400" cy="34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0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70"/>
    </mc:Choice>
    <mc:Fallback>
      <p:transition spd="slow" advTm="391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01730"/>
            <a:ext cx="11673615" cy="4294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400" b="1" dirty="0"/>
              <a:t>Miss A Astbury or Mr A Jenkinson</a:t>
            </a:r>
          </a:p>
          <a:p>
            <a:pPr marL="0" indent="0">
              <a:buNone/>
            </a:pPr>
            <a:r>
              <a:rPr lang="en-GB" dirty="0"/>
              <a:t>FAQ: </a:t>
            </a:r>
          </a:p>
          <a:p>
            <a:pPr marL="0" indent="0">
              <a:buNone/>
            </a:pPr>
            <a:r>
              <a:rPr lang="en-GB" b="1" dirty="0"/>
              <a:t>Will there be lots of practical lessons?</a:t>
            </a:r>
          </a:p>
          <a:p>
            <a:pPr marL="0" indent="0">
              <a:buNone/>
            </a:pPr>
            <a:r>
              <a:rPr lang="en-GB" dirty="0"/>
              <a:t>60-70% of the lessons will be in the classroom covering the theoretical content, rather than the sports hall/ field/ court. This reflects the requirements of the course assessments</a:t>
            </a:r>
          </a:p>
          <a:p>
            <a:pPr marL="0" indent="0">
              <a:buNone/>
            </a:pPr>
            <a:r>
              <a:rPr lang="en-GB" b="1" dirty="0"/>
              <a:t>Can I offer any sports from the OFQUAL list?</a:t>
            </a:r>
          </a:p>
          <a:p>
            <a:pPr marL="0" indent="0">
              <a:buNone/>
            </a:pPr>
            <a:r>
              <a:rPr lang="en-GB" dirty="0"/>
              <a:t>Sports on the OFQUAL list can be offered if they are being undertaken in a competitive club setting. For example, swimming can be offered if you are competing at club level and attend galas, but if done purely recreationally without a competitive element then this can not be offered. </a:t>
            </a:r>
          </a:p>
          <a:p>
            <a:pPr marL="0" indent="0">
              <a:buNone/>
            </a:pPr>
            <a:r>
              <a:rPr lang="en-GB" b="1" dirty="0"/>
              <a:t>Will I get to try a number of different sports at HVC? </a:t>
            </a:r>
          </a:p>
          <a:p>
            <a:pPr marL="0" indent="0">
              <a:buNone/>
            </a:pPr>
            <a:r>
              <a:rPr lang="en-GB" dirty="0"/>
              <a:t>We will offer sports that our environment, resources and expertise allow for, regrettably this means a number of sports are not viable (</a:t>
            </a:r>
            <a:r>
              <a:rPr lang="en-GB" dirty="0" err="1"/>
              <a:t>eg</a:t>
            </a:r>
            <a:r>
              <a:rPr lang="en-GB" dirty="0"/>
              <a:t>, diving, canoeing, trampolining &amp; camogie/hurling). We can guarantee that we will  undertake football, netball, table tennis and athletics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60F6-A51A-4AED-A3C5-9E970926A45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180000"/>
            <a:r>
              <a:rPr lang="en-GB" sz="4400" b="1" dirty="0">
                <a:solidFill>
                  <a:schemeClr val="bg1"/>
                </a:solidFill>
              </a:rPr>
              <a:t>Who can answer my 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C3942-8D54-4111-A543-66BBF182EA7C}"/>
              </a:ext>
            </a:extLst>
          </p:cNvPr>
          <p:cNvSpPr/>
          <p:nvPr/>
        </p:nvSpPr>
        <p:spPr>
          <a:xfrm>
            <a:off x="0" y="5471029"/>
            <a:ext cx="12192000" cy="1386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1678-4483-4810-9933-4D6B144B8857}"/>
              </a:ext>
            </a:extLst>
          </p:cNvPr>
          <p:cNvSpPr txBox="1"/>
          <p:nvPr/>
        </p:nvSpPr>
        <p:spPr>
          <a:xfrm>
            <a:off x="3780876" y="5933682"/>
            <a:ext cx="810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www.hopevalley-chorustrust.org/GCSEoptions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00718-E887-48E5-9F28-AF9D7C6E8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63" y="74586"/>
            <a:ext cx="720365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9"/>
    </mc:Choice>
    <mc:Fallback>
      <p:transition spd="slow" advTm="865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D5F6BEFF58E4F9B7510A2832771C6" ma:contentTypeVersion="8" ma:contentTypeDescription="Create a new document." ma:contentTypeScope="" ma:versionID="6ed8ce860709bd0ea32675d031b6b057">
  <xsd:schema xmlns:xsd="http://www.w3.org/2001/XMLSchema" xmlns:xs="http://www.w3.org/2001/XMLSchema" xmlns:p="http://schemas.microsoft.com/office/2006/metadata/properties" xmlns:ns2="7977c755-6062-4381-9eae-f3fa590170c8" xmlns:ns3="2ada15d9-dc0e-472e-a895-8347e735cc54" targetNamespace="http://schemas.microsoft.com/office/2006/metadata/properties" ma:root="true" ma:fieldsID="bfa3294f61f4a6512ebcd170e09b5954" ns2:_="" ns3:_="">
    <xsd:import namespace="7977c755-6062-4381-9eae-f3fa590170c8"/>
    <xsd:import namespace="2ada15d9-dc0e-472e-a895-8347e735cc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7c755-6062-4381-9eae-f3fa590170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a15d9-dc0e-472e-a895-8347e735c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77c755-6062-4381-9eae-f3fa590170c8">
      <UserInfo>
        <DisplayName>R.Beeden - STAFF</DisplayName>
        <AccountId>13</AccountId>
        <AccountType/>
      </UserInfo>
      <UserInfo>
        <DisplayName>A.Astbury - STAFF</DisplayName>
        <AccountId>16</AccountId>
        <AccountType/>
      </UserInfo>
      <UserInfo>
        <DisplayName>Nikki Belfield</DisplayName>
        <AccountId>118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E8A1DD-21EB-4B79-99AE-06E378724A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51ED90-3771-4040-AC0B-61115304F8E6}"/>
</file>

<file path=customXml/itemProps3.xml><?xml version="1.0" encoding="utf-8"?>
<ds:datastoreItem xmlns:ds="http://schemas.openxmlformats.org/officeDocument/2006/customXml" ds:itemID="{067316E3-EAA5-4A3E-BC0F-0D7C1E66821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2ada15d9-dc0e-472e-a895-8347e735cc54"/>
    <ds:schemaRef ds:uri="7977c755-6062-4381-9eae-f3fa590170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921</Words>
  <Application>Microsoft Macintosh PowerPoint</Application>
  <PresentationFormat>Widescreen</PresentationFormat>
  <Paragraphs>159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Silverdale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RHorton</dc:creator>
  <cp:lastModifiedBy>A.Astbury - STAFF</cp:lastModifiedBy>
  <cp:revision>168</cp:revision>
  <dcterms:created xsi:type="dcterms:W3CDTF">2017-02-07T07:40:05Z</dcterms:created>
  <dcterms:modified xsi:type="dcterms:W3CDTF">2021-02-01T21:12:05Z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0x01010023CD5F6BEFF58E4F9B7510A2832771C6</vt:lpwstr>
  </property>
</Properties>
</file>