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2" r:id="rId2"/>
    <p:sldId id="263"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D5740F-C50E-0F47-8DBC-9E1B92E485FA}" v="5" dt="2020-11-25T09:25:10.7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827"/>
  </p:normalViewPr>
  <p:slideViewPr>
    <p:cSldViewPr snapToGrid="0" snapToObjects="1">
      <p:cViewPr varScale="1">
        <p:scale>
          <a:sx n="112" d="100"/>
          <a:sy n="112" d="100"/>
        </p:scale>
        <p:origin x="16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Whitehall - STAFF" userId="22b8895d-7e37-468d-a5dd-2ba8f08f987e" providerId="ADAL" clId="{E9D5740F-C50E-0F47-8DBC-9E1B92E485FA}"/>
    <pc:docChg chg="undo custSel modSld">
      <pc:chgData name="D.Whitehall - STAFF" userId="22b8895d-7e37-468d-a5dd-2ba8f08f987e" providerId="ADAL" clId="{E9D5740F-C50E-0F47-8DBC-9E1B92E485FA}" dt="2020-11-25T09:25:43.080" v="143" actId="14100"/>
      <pc:docMkLst>
        <pc:docMk/>
      </pc:docMkLst>
      <pc:sldChg chg="addSp modSp mod">
        <pc:chgData name="D.Whitehall - STAFF" userId="22b8895d-7e37-468d-a5dd-2ba8f08f987e" providerId="ADAL" clId="{E9D5740F-C50E-0F47-8DBC-9E1B92E485FA}" dt="2020-11-25T09:25:43.080" v="143" actId="14100"/>
        <pc:sldMkLst>
          <pc:docMk/>
          <pc:sldMk cId="3070670493" sldId="262"/>
        </pc:sldMkLst>
        <pc:spChg chg="mod">
          <ac:chgData name="D.Whitehall - STAFF" userId="22b8895d-7e37-468d-a5dd-2ba8f08f987e" providerId="ADAL" clId="{E9D5740F-C50E-0F47-8DBC-9E1B92E485FA}" dt="2020-11-25T09:23:15.166" v="32" actId="1076"/>
          <ac:spMkLst>
            <pc:docMk/>
            <pc:sldMk cId="3070670493" sldId="262"/>
            <ac:spMk id="29" creationId="{8FE647C4-482F-9C40-AEAD-200EC3B34229}"/>
          </ac:spMkLst>
        </pc:spChg>
        <pc:spChg chg="mod">
          <ac:chgData name="D.Whitehall - STAFF" userId="22b8895d-7e37-468d-a5dd-2ba8f08f987e" providerId="ADAL" clId="{E9D5740F-C50E-0F47-8DBC-9E1B92E485FA}" dt="2020-11-25T09:23:17.627" v="33" actId="1076"/>
          <ac:spMkLst>
            <pc:docMk/>
            <pc:sldMk cId="3070670493" sldId="262"/>
            <ac:spMk id="30" creationId="{DC63E86C-7FBD-D04F-A0F1-0A8B7730CF22}"/>
          </ac:spMkLst>
        </pc:spChg>
        <pc:spChg chg="mod">
          <ac:chgData name="D.Whitehall - STAFF" userId="22b8895d-7e37-468d-a5dd-2ba8f08f987e" providerId="ADAL" clId="{E9D5740F-C50E-0F47-8DBC-9E1B92E485FA}" dt="2020-11-25T09:23:19.933" v="34" actId="1076"/>
          <ac:spMkLst>
            <pc:docMk/>
            <pc:sldMk cId="3070670493" sldId="262"/>
            <ac:spMk id="31" creationId="{581BF195-E823-7D40-BC1F-9C7CB64595AE}"/>
          </ac:spMkLst>
        </pc:spChg>
        <pc:spChg chg="mod">
          <ac:chgData name="D.Whitehall - STAFF" userId="22b8895d-7e37-468d-a5dd-2ba8f08f987e" providerId="ADAL" clId="{E9D5740F-C50E-0F47-8DBC-9E1B92E485FA}" dt="2020-11-25T09:23:22.151" v="35" actId="1076"/>
          <ac:spMkLst>
            <pc:docMk/>
            <pc:sldMk cId="3070670493" sldId="262"/>
            <ac:spMk id="32" creationId="{D432921B-5ADC-6845-A4E6-6005A58F1ACC}"/>
          </ac:spMkLst>
        </pc:spChg>
        <pc:spChg chg="mod">
          <ac:chgData name="D.Whitehall - STAFF" userId="22b8895d-7e37-468d-a5dd-2ba8f08f987e" providerId="ADAL" clId="{E9D5740F-C50E-0F47-8DBC-9E1B92E485FA}" dt="2020-11-25T09:23:24.248" v="36" actId="1076"/>
          <ac:spMkLst>
            <pc:docMk/>
            <pc:sldMk cId="3070670493" sldId="262"/>
            <ac:spMk id="33" creationId="{6420DC7C-061C-ED4E-85B4-A908DAE9870E}"/>
          </ac:spMkLst>
        </pc:spChg>
        <pc:spChg chg="mod">
          <ac:chgData name="D.Whitehall - STAFF" userId="22b8895d-7e37-468d-a5dd-2ba8f08f987e" providerId="ADAL" clId="{E9D5740F-C50E-0F47-8DBC-9E1B92E485FA}" dt="2020-11-25T09:21:49.585" v="0" actId="1076"/>
          <ac:spMkLst>
            <pc:docMk/>
            <pc:sldMk cId="3070670493" sldId="262"/>
            <ac:spMk id="42" creationId="{3867784D-C371-3A40-8E6E-D71183923A7F}"/>
          </ac:spMkLst>
        </pc:spChg>
        <pc:spChg chg="add mod">
          <ac:chgData name="D.Whitehall - STAFF" userId="22b8895d-7e37-468d-a5dd-2ba8f08f987e" providerId="ADAL" clId="{E9D5740F-C50E-0F47-8DBC-9E1B92E485FA}" dt="2020-11-25T09:25:43.080" v="143" actId="14100"/>
          <ac:spMkLst>
            <pc:docMk/>
            <pc:sldMk cId="3070670493" sldId="262"/>
            <ac:spMk id="44" creationId="{43681B44-A17B-D74A-A51D-CC8303BB8A61}"/>
          </ac:spMkLst>
        </pc:spChg>
        <pc:spChg chg="add mod">
          <ac:chgData name="D.Whitehall - STAFF" userId="22b8895d-7e37-468d-a5dd-2ba8f08f987e" providerId="ADAL" clId="{E9D5740F-C50E-0F47-8DBC-9E1B92E485FA}" dt="2020-11-25T09:25:35.731" v="142" actId="20577"/>
          <ac:spMkLst>
            <pc:docMk/>
            <pc:sldMk cId="3070670493" sldId="262"/>
            <ac:spMk id="45" creationId="{8BE41CCA-2C0A-F64B-87B3-A34716B8E189}"/>
          </ac:spMkLst>
        </pc:spChg>
        <pc:spChg chg="mod">
          <ac:chgData name="D.Whitehall - STAFF" userId="22b8895d-7e37-468d-a5dd-2ba8f08f987e" providerId="ADAL" clId="{E9D5740F-C50E-0F47-8DBC-9E1B92E485FA}" dt="2020-11-25T09:21:51.538" v="1" actId="1076"/>
          <ac:spMkLst>
            <pc:docMk/>
            <pc:sldMk cId="3070670493" sldId="262"/>
            <ac:spMk id="61" creationId="{70020604-C9B3-5C43-B096-3F8502C4BA7E}"/>
          </ac:spMkLst>
        </pc:spChg>
        <pc:spChg chg="mod">
          <ac:chgData name="D.Whitehall - STAFF" userId="22b8895d-7e37-468d-a5dd-2ba8f08f987e" providerId="ADAL" clId="{E9D5740F-C50E-0F47-8DBC-9E1B92E485FA}" dt="2020-11-25T09:21:58.574" v="5" actId="1076"/>
          <ac:spMkLst>
            <pc:docMk/>
            <pc:sldMk cId="3070670493" sldId="262"/>
            <ac:spMk id="62" creationId="{D67EB2B7-2927-254E-BAF6-D143880FE800}"/>
          </ac:spMkLst>
        </pc:spChg>
        <pc:spChg chg="mod">
          <ac:chgData name="D.Whitehall - STAFF" userId="22b8895d-7e37-468d-a5dd-2ba8f08f987e" providerId="ADAL" clId="{E9D5740F-C50E-0F47-8DBC-9E1B92E485FA}" dt="2020-11-25T09:22:00.711" v="6" actId="1076"/>
          <ac:spMkLst>
            <pc:docMk/>
            <pc:sldMk cId="3070670493" sldId="262"/>
            <ac:spMk id="64" creationId="{86D8414A-C49C-084F-81BE-2E1D663C1884}"/>
          </ac:spMkLst>
        </pc:spChg>
        <pc:spChg chg="mod">
          <ac:chgData name="D.Whitehall - STAFF" userId="22b8895d-7e37-468d-a5dd-2ba8f08f987e" providerId="ADAL" clId="{E9D5740F-C50E-0F47-8DBC-9E1B92E485FA}" dt="2020-11-25T09:22:04.187" v="7" actId="1076"/>
          <ac:spMkLst>
            <pc:docMk/>
            <pc:sldMk cId="3070670493" sldId="262"/>
            <ac:spMk id="65" creationId="{5A020C13-F90D-424C-8059-056C77813CF7}"/>
          </ac:spMkLst>
        </pc:spChg>
        <pc:spChg chg="mod">
          <ac:chgData name="D.Whitehall - STAFF" userId="22b8895d-7e37-468d-a5dd-2ba8f08f987e" providerId="ADAL" clId="{E9D5740F-C50E-0F47-8DBC-9E1B92E485FA}" dt="2020-11-25T09:22:05.692" v="8" actId="1076"/>
          <ac:spMkLst>
            <pc:docMk/>
            <pc:sldMk cId="3070670493" sldId="262"/>
            <ac:spMk id="66" creationId="{86EFBB78-D191-024E-A780-7B3A9E56E814}"/>
          </ac:spMkLst>
        </pc:spChg>
        <pc:spChg chg="mod">
          <ac:chgData name="D.Whitehall - STAFF" userId="22b8895d-7e37-468d-a5dd-2ba8f08f987e" providerId="ADAL" clId="{E9D5740F-C50E-0F47-8DBC-9E1B92E485FA}" dt="2020-11-25T09:22:08.896" v="9" actId="1076"/>
          <ac:spMkLst>
            <pc:docMk/>
            <pc:sldMk cId="3070670493" sldId="262"/>
            <ac:spMk id="67" creationId="{D56995EE-87BF-A941-A0E5-7F8099678085}"/>
          </ac:spMkLst>
        </pc:spChg>
        <pc:spChg chg="mod">
          <ac:chgData name="D.Whitehall - STAFF" userId="22b8895d-7e37-468d-a5dd-2ba8f08f987e" providerId="ADAL" clId="{E9D5740F-C50E-0F47-8DBC-9E1B92E485FA}" dt="2020-11-25T09:22:11.764" v="10" actId="1076"/>
          <ac:spMkLst>
            <pc:docMk/>
            <pc:sldMk cId="3070670493" sldId="262"/>
            <ac:spMk id="68" creationId="{52BE3F69-BE62-8546-884F-DF22DBCF5BB2}"/>
          </ac:spMkLst>
        </pc:spChg>
        <pc:spChg chg="mod">
          <ac:chgData name="D.Whitehall - STAFF" userId="22b8895d-7e37-468d-a5dd-2ba8f08f987e" providerId="ADAL" clId="{E9D5740F-C50E-0F47-8DBC-9E1B92E485FA}" dt="2020-11-25T09:22:13.900" v="11" actId="1076"/>
          <ac:spMkLst>
            <pc:docMk/>
            <pc:sldMk cId="3070670493" sldId="262"/>
            <ac:spMk id="69" creationId="{E5266F22-D7F8-064A-B43C-5EEFB6FB432A}"/>
          </ac:spMkLst>
        </pc:spChg>
        <pc:spChg chg="mod">
          <ac:chgData name="D.Whitehall - STAFF" userId="22b8895d-7e37-468d-a5dd-2ba8f08f987e" providerId="ADAL" clId="{E9D5740F-C50E-0F47-8DBC-9E1B92E485FA}" dt="2020-11-25T09:22:17.114" v="12" actId="1076"/>
          <ac:spMkLst>
            <pc:docMk/>
            <pc:sldMk cId="3070670493" sldId="262"/>
            <ac:spMk id="70" creationId="{23CA853A-56A8-F34D-BA64-C8AA9EB9E307}"/>
          </ac:spMkLst>
        </pc:spChg>
        <pc:spChg chg="mod">
          <ac:chgData name="D.Whitehall - STAFF" userId="22b8895d-7e37-468d-a5dd-2ba8f08f987e" providerId="ADAL" clId="{E9D5740F-C50E-0F47-8DBC-9E1B92E485FA}" dt="2020-11-25T09:22:20.119" v="13" actId="1076"/>
          <ac:spMkLst>
            <pc:docMk/>
            <pc:sldMk cId="3070670493" sldId="262"/>
            <ac:spMk id="71" creationId="{DFAAB436-2612-9C4F-BE07-9F8E3D02CFC8}"/>
          </ac:spMkLst>
        </pc:spChg>
        <pc:spChg chg="mod">
          <ac:chgData name="D.Whitehall - STAFF" userId="22b8895d-7e37-468d-a5dd-2ba8f08f987e" providerId="ADAL" clId="{E9D5740F-C50E-0F47-8DBC-9E1B92E485FA}" dt="2020-11-25T09:21:53.029" v="2" actId="1076"/>
          <ac:spMkLst>
            <pc:docMk/>
            <pc:sldMk cId="3070670493" sldId="262"/>
            <ac:spMk id="81" creationId="{2A3124BE-9CA0-B847-BE34-A88BA6F2921B}"/>
          </ac:spMkLst>
        </pc:spChg>
        <pc:spChg chg="mod">
          <ac:chgData name="D.Whitehall - STAFF" userId="22b8895d-7e37-468d-a5dd-2ba8f08f987e" providerId="ADAL" clId="{E9D5740F-C50E-0F47-8DBC-9E1B92E485FA}" dt="2020-11-25T09:21:55.953" v="4" actId="1076"/>
          <ac:spMkLst>
            <pc:docMk/>
            <pc:sldMk cId="3070670493" sldId="262"/>
            <ac:spMk id="90" creationId="{79F45714-81C1-014B-9179-408461C34689}"/>
          </ac:spMkLst>
        </pc:spChg>
        <pc:spChg chg="mod">
          <ac:chgData name="D.Whitehall - STAFF" userId="22b8895d-7e37-468d-a5dd-2ba8f08f987e" providerId="ADAL" clId="{E9D5740F-C50E-0F47-8DBC-9E1B92E485FA}" dt="2020-11-25T09:21:54.324" v="3" actId="1076"/>
          <ac:spMkLst>
            <pc:docMk/>
            <pc:sldMk cId="3070670493" sldId="262"/>
            <ac:spMk id="99" creationId="{58C4C953-9102-4646-9652-C9232056CF8F}"/>
          </ac:spMkLst>
        </pc:spChg>
        <pc:spChg chg="mod">
          <ac:chgData name="D.Whitehall - STAFF" userId="22b8895d-7e37-468d-a5dd-2ba8f08f987e" providerId="ADAL" clId="{E9D5740F-C50E-0F47-8DBC-9E1B92E485FA}" dt="2020-11-25T09:22:22.423" v="14" actId="1076"/>
          <ac:spMkLst>
            <pc:docMk/>
            <pc:sldMk cId="3070670493" sldId="262"/>
            <ac:spMk id="100" creationId="{B4957409-FF74-FC48-9159-A95F92025466}"/>
          </ac:spMkLst>
        </pc:spChg>
        <pc:spChg chg="mod">
          <ac:chgData name="D.Whitehall - STAFF" userId="22b8895d-7e37-468d-a5dd-2ba8f08f987e" providerId="ADAL" clId="{E9D5740F-C50E-0F47-8DBC-9E1B92E485FA}" dt="2020-11-25T09:22:23.719" v="15" actId="1076"/>
          <ac:spMkLst>
            <pc:docMk/>
            <pc:sldMk cId="3070670493" sldId="262"/>
            <ac:spMk id="101" creationId="{B5177CBD-1404-4B4F-B5B6-9A8AEEA6777E}"/>
          </ac:spMkLst>
        </pc:spChg>
        <pc:spChg chg="mod">
          <ac:chgData name="D.Whitehall - STAFF" userId="22b8895d-7e37-468d-a5dd-2ba8f08f987e" providerId="ADAL" clId="{E9D5740F-C50E-0F47-8DBC-9E1B92E485FA}" dt="2020-11-25T09:22:25.089" v="16" actId="1076"/>
          <ac:spMkLst>
            <pc:docMk/>
            <pc:sldMk cId="3070670493" sldId="262"/>
            <ac:spMk id="102" creationId="{C95FBC78-E7AA-B647-B2CB-4E3E56EEB99F}"/>
          </ac:spMkLst>
        </pc:spChg>
        <pc:spChg chg="mod">
          <ac:chgData name="D.Whitehall - STAFF" userId="22b8895d-7e37-468d-a5dd-2ba8f08f987e" providerId="ADAL" clId="{E9D5740F-C50E-0F47-8DBC-9E1B92E485FA}" dt="2020-11-25T09:22:27.118" v="17" actId="1076"/>
          <ac:spMkLst>
            <pc:docMk/>
            <pc:sldMk cId="3070670493" sldId="262"/>
            <ac:spMk id="103" creationId="{91855479-9D64-DF47-B039-DC48A00DE272}"/>
          </ac:spMkLst>
        </pc:spChg>
        <pc:spChg chg="mod">
          <ac:chgData name="D.Whitehall - STAFF" userId="22b8895d-7e37-468d-a5dd-2ba8f08f987e" providerId="ADAL" clId="{E9D5740F-C50E-0F47-8DBC-9E1B92E485FA}" dt="2020-11-25T09:22:29.483" v="18" actId="1076"/>
          <ac:spMkLst>
            <pc:docMk/>
            <pc:sldMk cId="3070670493" sldId="262"/>
            <ac:spMk id="104" creationId="{3E254990-82FC-B04C-92E0-BC04546BF83D}"/>
          </ac:spMkLst>
        </pc:spChg>
        <pc:spChg chg="mod">
          <ac:chgData name="D.Whitehall - STAFF" userId="22b8895d-7e37-468d-a5dd-2ba8f08f987e" providerId="ADAL" clId="{E9D5740F-C50E-0F47-8DBC-9E1B92E485FA}" dt="2020-11-25T09:22:57.767" v="27" actId="1076"/>
          <ac:spMkLst>
            <pc:docMk/>
            <pc:sldMk cId="3070670493" sldId="262"/>
            <ac:spMk id="105" creationId="{00AFF504-CCA6-1D49-853E-0B6908C7E236}"/>
          </ac:spMkLst>
        </pc:spChg>
        <pc:spChg chg="mod">
          <ac:chgData name="D.Whitehall - STAFF" userId="22b8895d-7e37-468d-a5dd-2ba8f08f987e" providerId="ADAL" clId="{E9D5740F-C50E-0F47-8DBC-9E1B92E485FA}" dt="2020-11-25T09:23:03.645" v="28" actId="1076"/>
          <ac:spMkLst>
            <pc:docMk/>
            <pc:sldMk cId="3070670493" sldId="262"/>
            <ac:spMk id="106" creationId="{B78374DD-1696-434E-B3A4-5121D6532EEF}"/>
          </ac:spMkLst>
        </pc:spChg>
        <pc:spChg chg="mod">
          <ac:chgData name="D.Whitehall - STAFF" userId="22b8895d-7e37-468d-a5dd-2ba8f08f987e" providerId="ADAL" clId="{E9D5740F-C50E-0F47-8DBC-9E1B92E485FA}" dt="2020-11-25T09:22:39.159" v="21" actId="1076"/>
          <ac:spMkLst>
            <pc:docMk/>
            <pc:sldMk cId="3070670493" sldId="262"/>
            <ac:spMk id="107" creationId="{E5029E70-8CA0-3B40-BBDC-F0A0FC2873AD}"/>
          </ac:spMkLst>
        </pc:spChg>
        <pc:spChg chg="mod">
          <ac:chgData name="D.Whitehall - STAFF" userId="22b8895d-7e37-468d-a5dd-2ba8f08f987e" providerId="ADAL" clId="{E9D5740F-C50E-0F47-8DBC-9E1B92E485FA}" dt="2020-11-25T09:22:40.718" v="22" actId="1076"/>
          <ac:spMkLst>
            <pc:docMk/>
            <pc:sldMk cId="3070670493" sldId="262"/>
            <ac:spMk id="108" creationId="{93DBB290-F2DF-4A4F-8E66-1AA23509B549}"/>
          </ac:spMkLst>
        </pc:spChg>
        <pc:spChg chg="mod">
          <ac:chgData name="D.Whitehall - STAFF" userId="22b8895d-7e37-468d-a5dd-2ba8f08f987e" providerId="ADAL" clId="{E9D5740F-C50E-0F47-8DBC-9E1B92E485FA}" dt="2020-11-25T09:22:44.928" v="23" actId="1076"/>
          <ac:spMkLst>
            <pc:docMk/>
            <pc:sldMk cId="3070670493" sldId="262"/>
            <ac:spMk id="109" creationId="{BE6EC2F1-1FE6-3C4F-8704-41CBAE326E6F}"/>
          </ac:spMkLst>
        </pc:spChg>
        <pc:spChg chg="mod">
          <ac:chgData name="D.Whitehall - STAFF" userId="22b8895d-7e37-468d-a5dd-2ba8f08f987e" providerId="ADAL" clId="{E9D5740F-C50E-0F47-8DBC-9E1B92E485FA}" dt="2020-11-25T09:22:55.056" v="26" actId="1076"/>
          <ac:spMkLst>
            <pc:docMk/>
            <pc:sldMk cId="3070670493" sldId="262"/>
            <ac:spMk id="110" creationId="{76D1F68C-CB51-4F4F-AE4D-C53BBB0104E3}"/>
          </ac:spMkLst>
        </pc:spChg>
        <pc:spChg chg="mod">
          <ac:chgData name="D.Whitehall - STAFF" userId="22b8895d-7e37-468d-a5dd-2ba8f08f987e" providerId="ADAL" clId="{E9D5740F-C50E-0F47-8DBC-9E1B92E485FA}" dt="2020-11-25T09:22:32.177" v="19" actId="1076"/>
          <ac:spMkLst>
            <pc:docMk/>
            <pc:sldMk cId="3070670493" sldId="262"/>
            <ac:spMk id="114" creationId="{53C273B7-8559-CB45-8F85-A123B12AAA18}"/>
          </ac:spMkLst>
        </pc:spChg>
        <pc:spChg chg="mod">
          <ac:chgData name="D.Whitehall - STAFF" userId="22b8895d-7e37-468d-a5dd-2ba8f08f987e" providerId="ADAL" clId="{E9D5740F-C50E-0F47-8DBC-9E1B92E485FA}" dt="2020-11-25T09:22:34.420" v="20" actId="1076"/>
          <ac:spMkLst>
            <pc:docMk/>
            <pc:sldMk cId="3070670493" sldId="262"/>
            <ac:spMk id="115" creationId="{E5B229D2-5689-7243-AAD8-9E96587CC7EB}"/>
          </ac:spMkLst>
        </pc:spChg>
        <pc:spChg chg="mod">
          <ac:chgData name="D.Whitehall - STAFF" userId="22b8895d-7e37-468d-a5dd-2ba8f08f987e" providerId="ADAL" clId="{E9D5740F-C50E-0F47-8DBC-9E1B92E485FA}" dt="2020-11-25T09:23:06.309" v="29" actId="1076"/>
          <ac:spMkLst>
            <pc:docMk/>
            <pc:sldMk cId="3070670493" sldId="262"/>
            <ac:spMk id="116" creationId="{98973AC9-9F08-BA41-B9F2-9088FBB70D3C}"/>
          </ac:spMkLst>
        </pc:spChg>
        <pc:spChg chg="mod">
          <ac:chgData name="D.Whitehall - STAFF" userId="22b8895d-7e37-468d-a5dd-2ba8f08f987e" providerId="ADAL" clId="{E9D5740F-C50E-0F47-8DBC-9E1B92E485FA}" dt="2020-11-25T09:23:08.081" v="30" actId="1076"/>
          <ac:spMkLst>
            <pc:docMk/>
            <pc:sldMk cId="3070670493" sldId="262"/>
            <ac:spMk id="117" creationId="{7DFCDD1B-3B7C-E34F-8967-50304C6728D4}"/>
          </ac:spMkLst>
        </pc:spChg>
        <pc:spChg chg="mod">
          <ac:chgData name="D.Whitehall - STAFF" userId="22b8895d-7e37-468d-a5dd-2ba8f08f987e" providerId="ADAL" clId="{E9D5740F-C50E-0F47-8DBC-9E1B92E485FA}" dt="2020-11-25T09:23:11.216" v="31" actId="1076"/>
          <ac:spMkLst>
            <pc:docMk/>
            <pc:sldMk cId="3070670493" sldId="262"/>
            <ac:spMk id="118" creationId="{9925E929-0A99-FE42-B113-F42F0000F4C3}"/>
          </ac:spMkLst>
        </pc:spChg>
        <pc:spChg chg="mod">
          <ac:chgData name="D.Whitehall - STAFF" userId="22b8895d-7e37-468d-a5dd-2ba8f08f987e" providerId="ADAL" clId="{E9D5740F-C50E-0F47-8DBC-9E1B92E485FA}" dt="2020-11-25T09:23:26.846" v="37" actId="1076"/>
          <ac:spMkLst>
            <pc:docMk/>
            <pc:sldMk cId="3070670493" sldId="262"/>
            <ac:spMk id="119" creationId="{8C0875BF-28F7-7E42-AF67-417AE88A1F25}"/>
          </ac:spMkLst>
        </pc:spChg>
      </pc:sldChg>
    </pc:docChg>
  </pc:docChgLst>
  <pc:docChgLst>
    <pc:chgData name="D.Whitehall - STAFF" userId="22b8895d-7e37-468d-a5dd-2ba8f08f987e" providerId="ADAL" clId="{BF0C4CBC-E363-482D-A852-0118F5FDC481}"/>
    <pc:docChg chg="modSld">
      <pc:chgData name="D.Whitehall - STAFF" userId="22b8895d-7e37-468d-a5dd-2ba8f08f987e" providerId="ADAL" clId="{BF0C4CBC-E363-482D-A852-0118F5FDC481}" dt="2020-11-25T07:17:49.537" v="1" actId="20577"/>
      <pc:docMkLst>
        <pc:docMk/>
      </pc:docMkLst>
      <pc:sldChg chg="modSp">
        <pc:chgData name="D.Whitehall - STAFF" userId="22b8895d-7e37-468d-a5dd-2ba8f08f987e" providerId="ADAL" clId="{BF0C4CBC-E363-482D-A852-0118F5FDC481}" dt="2020-11-25T07:17:49.537" v="1" actId="20577"/>
        <pc:sldMkLst>
          <pc:docMk/>
          <pc:sldMk cId="3070670493" sldId="262"/>
        </pc:sldMkLst>
        <pc:spChg chg="mod">
          <ac:chgData name="D.Whitehall - STAFF" userId="22b8895d-7e37-468d-a5dd-2ba8f08f987e" providerId="ADAL" clId="{BF0C4CBC-E363-482D-A852-0118F5FDC481}" dt="2020-11-25T07:17:49.537" v="1" actId="20577"/>
          <ac:spMkLst>
            <pc:docMk/>
            <pc:sldMk cId="3070670493" sldId="262"/>
            <ac:spMk id="42" creationId="{3867784D-C371-3A40-8E6E-D71183923A7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947B9E6-0745-C24E-B413-87C8D7CE3DF6}" type="datetimeFigureOut">
              <a:rPr lang="en-US" smtClean="0"/>
              <a:t>11/25/20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3EB6B-DEF3-1041-9DF9-51BD276B10C6}" type="slidenum">
              <a:rPr lang="en-US" smtClean="0"/>
              <a:t>‹#›</a:t>
            </a:fld>
            <a:endParaRPr lang="en-US"/>
          </a:p>
        </p:txBody>
      </p:sp>
    </p:spTree>
    <p:extLst>
      <p:ext uri="{BB962C8B-B14F-4D97-AF65-F5344CB8AC3E}">
        <p14:creationId xmlns:p14="http://schemas.microsoft.com/office/powerpoint/2010/main" val="105567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947B9E6-0745-C24E-B413-87C8D7CE3DF6}" type="datetimeFigureOut">
              <a:rPr lang="en-US" smtClean="0"/>
              <a:t>11/25/20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3EB6B-DEF3-1041-9DF9-51BD276B10C6}" type="slidenum">
              <a:rPr lang="en-US" smtClean="0"/>
              <a:t>‹#›</a:t>
            </a:fld>
            <a:endParaRPr lang="en-US"/>
          </a:p>
        </p:txBody>
      </p:sp>
    </p:spTree>
    <p:extLst>
      <p:ext uri="{BB962C8B-B14F-4D97-AF65-F5344CB8AC3E}">
        <p14:creationId xmlns:p14="http://schemas.microsoft.com/office/powerpoint/2010/main" val="2525753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947B9E6-0745-C24E-B413-87C8D7CE3DF6}" type="datetimeFigureOut">
              <a:rPr lang="en-US" smtClean="0"/>
              <a:t>11/25/20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3EB6B-DEF3-1041-9DF9-51BD276B10C6}" type="slidenum">
              <a:rPr lang="en-US" smtClean="0"/>
              <a:t>‹#›</a:t>
            </a:fld>
            <a:endParaRPr lang="en-US"/>
          </a:p>
        </p:txBody>
      </p:sp>
    </p:spTree>
    <p:extLst>
      <p:ext uri="{BB962C8B-B14F-4D97-AF65-F5344CB8AC3E}">
        <p14:creationId xmlns:p14="http://schemas.microsoft.com/office/powerpoint/2010/main" val="242003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947B9E6-0745-C24E-B413-87C8D7CE3DF6}" type="datetimeFigureOut">
              <a:rPr lang="en-US" smtClean="0"/>
              <a:t>11/25/20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3EB6B-DEF3-1041-9DF9-51BD276B10C6}" type="slidenum">
              <a:rPr lang="en-US" smtClean="0"/>
              <a:t>‹#›</a:t>
            </a:fld>
            <a:endParaRPr lang="en-US"/>
          </a:p>
        </p:txBody>
      </p:sp>
    </p:spTree>
    <p:extLst>
      <p:ext uri="{BB962C8B-B14F-4D97-AF65-F5344CB8AC3E}">
        <p14:creationId xmlns:p14="http://schemas.microsoft.com/office/powerpoint/2010/main" val="34006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947B9E6-0745-C24E-B413-87C8D7CE3DF6}" type="datetimeFigureOut">
              <a:rPr lang="en-US" smtClean="0"/>
              <a:t>11/25/20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3EB6B-DEF3-1041-9DF9-51BD276B10C6}" type="slidenum">
              <a:rPr lang="en-US" smtClean="0"/>
              <a:t>‹#›</a:t>
            </a:fld>
            <a:endParaRPr lang="en-US"/>
          </a:p>
        </p:txBody>
      </p:sp>
    </p:spTree>
    <p:extLst>
      <p:ext uri="{BB962C8B-B14F-4D97-AF65-F5344CB8AC3E}">
        <p14:creationId xmlns:p14="http://schemas.microsoft.com/office/powerpoint/2010/main" val="31959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947B9E6-0745-C24E-B413-87C8D7CE3DF6}" type="datetimeFigureOut">
              <a:rPr lang="en-US" smtClean="0"/>
              <a:t>11/25/20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3EB6B-DEF3-1041-9DF9-51BD276B10C6}" type="slidenum">
              <a:rPr lang="en-US" smtClean="0"/>
              <a:t>‹#›</a:t>
            </a:fld>
            <a:endParaRPr lang="en-US"/>
          </a:p>
        </p:txBody>
      </p:sp>
    </p:spTree>
    <p:extLst>
      <p:ext uri="{BB962C8B-B14F-4D97-AF65-F5344CB8AC3E}">
        <p14:creationId xmlns:p14="http://schemas.microsoft.com/office/powerpoint/2010/main" val="250112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947B9E6-0745-C24E-B413-87C8D7CE3DF6}" type="datetimeFigureOut">
              <a:rPr lang="en-US" smtClean="0"/>
              <a:t>11/25/20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73EB6B-DEF3-1041-9DF9-51BD276B10C6}" type="slidenum">
              <a:rPr lang="en-US" smtClean="0"/>
              <a:t>‹#›</a:t>
            </a:fld>
            <a:endParaRPr lang="en-US"/>
          </a:p>
        </p:txBody>
      </p:sp>
    </p:spTree>
    <p:extLst>
      <p:ext uri="{BB962C8B-B14F-4D97-AF65-F5344CB8AC3E}">
        <p14:creationId xmlns:p14="http://schemas.microsoft.com/office/powerpoint/2010/main" val="530023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947B9E6-0745-C24E-B413-87C8D7CE3DF6}" type="datetimeFigureOut">
              <a:rPr lang="en-US" smtClean="0"/>
              <a:t>11/25/20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73EB6B-DEF3-1041-9DF9-51BD276B10C6}" type="slidenum">
              <a:rPr lang="en-US" smtClean="0"/>
              <a:t>‹#›</a:t>
            </a:fld>
            <a:endParaRPr lang="en-US"/>
          </a:p>
        </p:txBody>
      </p:sp>
    </p:spTree>
    <p:extLst>
      <p:ext uri="{BB962C8B-B14F-4D97-AF65-F5344CB8AC3E}">
        <p14:creationId xmlns:p14="http://schemas.microsoft.com/office/powerpoint/2010/main" val="1371442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47B9E6-0745-C24E-B413-87C8D7CE3DF6}" type="datetimeFigureOut">
              <a:rPr lang="en-US" smtClean="0"/>
              <a:t>11/25/20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73EB6B-DEF3-1041-9DF9-51BD276B10C6}" type="slidenum">
              <a:rPr lang="en-US" smtClean="0"/>
              <a:t>‹#›</a:t>
            </a:fld>
            <a:endParaRPr lang="en-US"/>
          </a:p>
        </p:txBody>
      </p:sp>
    </p:spTree>
    <p:extLst>
      <p:ext uri="{BB962C8B-B14F-4D97-AF65-F5344CB8AC3E}">
        <p14:creationId xmlns:p14="http://schemas.microsoft.com/office/powerpoint/2010/main" val="2981172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947B9E6-0745-C24E-B413-87C8D7CE3DF6}" type="datetimeFigureOut">
              <a:rPr lang="en-US" smtClean="0"/>
              <a:t>11/25/20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3EB6B-DEF3-1041-9DF9-51BD276B10C6}" type="slidenum">
              <a:rPr lang="en-US" smtClean="0"/>
              <a:t>‹#›</a:t>
            </a:fld>
            <a:endParaRPr lang="en-US"/>
          </a:p>
        </p:txBody>
      </p:sp>
    </p:spTree>
    <p:extLst>
      <p:ext uri="{BB962C8B-B14F-4D97-AF65-F5344CB8AC3E}">
        <p14:creationId xmlns:p14="http://schemas.microsoft.com/office/powerpoint/2010/main" val="648876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947B9E6-0745-C24E-B413-87C8D7CE3DF6}" type="datetimeFigureOut">
              <a:rPr lang="en-US" smtClean="0"/>
              <a:t>11/25/20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3EB6B-DEF3-1041-9DF9-51BD276B10C6}" type="slidenum">
              <a:rPr lang="en-US" smtClean="0"/>
              <a:t>‹#›</a:t>
            </a:fld>
            <a:endParaRPr lang="en-US"/>
          </a:p>
        </p:txBody>
      </p:sp>
    </p:spTree>
    <p:extLst>
      <p:ext uri="{BB962C8B-B14F-4D97-AF65-F5344CB8AC3E}">
        <p14:creationId xmlns:p14="http://schemas.microsoft.com/office/powerpoint/2010/main" val="4139618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47B9E6-0745-C24E-B413-87C8D7CE3DF6}" type="datetimeFigureOut">
              <a:rPr lang="en-US" smtClean="0"/>
              <a:t>11/25/20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3EB6B-DEF3-1041-9DF9-51BD276B10C6}" type="slidenum">
              <a:rPr lang="en-US" smtClean="0"/>
              <a:t>‹#›</a:t>
            </a:fld>
            <a:endParaRPr lang="en-US"/>
          </a:p>
        </p:txBody>
      </p:sp>
    </p:spTree>
    <p:extLst>
      <p:ext uri="{BB962C8B-B14F-4D97-AF65-F5344CB8AC3E}">
        <p14:creationId xmlns:p14="http://schemas.microsoft.com/office/powerpoint/2010/main" val="2323619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ounded Rectangle 62">
            <a:extLst>
              <a:ext uri="{FF2B5EF4-FFF2-40B4-BE49-F238E27FC236}">
                <a16:creationId xmlns:a16="http://schemas.microsoft.com/office/drawing/2014/main" id="{41A79C5B-EDEB-814B-A4C0-EE1CA4348977}"/>
              </a:ext>
            </a:extLst>
          </p:cNvPr>
          <p:cNvSpPr/>
          <p:nvPr/>
        </p:nvSpPr>
        <p:spPr>
          <a:xfrm>
            <a:off x="161196" y="600160"/>
            <a:ext cx="2735246" cy="387102"/>
          </a:xfrm>
          <a:prstGeom prst="round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000" dirty="0">
                <a:solidFill>
                  <a:schemeClr val="tx1">
                    <a:lumMod val="85000"/>
                    <a:lumOff val="15000"/>
                  </a:schemeClr>
                </a:solidFill>
                <a:latin typeface="Segoe Print" panose="02000800000000000000" pitchFamily="2" charset="0"/>
              </a:rPr>
              <a:t>Explain how cooking methods impact on nutritional value.</a:t>
            </a:r>
          </a:p>
        </p:txBody>
      </p:sp>
      <p:sp>
        <p:nvSpPr>
          <p:cNvPr id="74" name="Rounded Rectangle 73">
            <a:extLst>
              <a:ext uri="{FF2B5EF4-FFF2-40B4-BE49-F238E27FC236}">
                <a16:creationId xmlns:a16="http://schemas.microsoft.com/office/drawing/2014/main" id="{29F8D9EE-9870-AF41-A156-C513C01B4FF1}"/>
              </a:ext>
            </a:extLst>
          </p:cNvPr>
          <p:cNvSpPr/>
          <p:nvPr/>
        </p:nvSpPr>
        <p:spPr>
          <a:xfrm>
            <a:off x="444712" y="232229"/>
            <a:ext cx="2451731" cy="289197"/>
          </a:xfrm>
          <a:prstGeom prst="round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86" b="1" dirty="0">
                <a:solidFill>
                  <a:schemeClr val="tx1">
                    <a:lumMod val="85000"/>
                    <a:lumOff val="15000"/>
                  </a:schemeClr>
                </a:solidFill>
                <a:latin typeface="Century Gothic" panose="020B0502020202020204" pitchFamily="34" charset="0"/>
              </a:rPr>
              <a:t>AC1.4 Cooking Methods</a:t>
            </a:r>
          </a:p>
        </p:txBody>
      </p:sp>
      <p:pic>
        <p:nvPicPr>
          <p:cNvPr id="16" name="Picture 15">
            <a:extLst>
              <a:ext uri="{FF2B5EF4-FFF2-40B4-BE49-F238E27FC236}">
                <a16:creationId xmlns:a16="http://schemas.microsoft.com/office/drawing/2014/main" id="{3F7EBC44-EE7B-1B4C-92E9-A571BEC01F5E}"/>
              </a:ext>
            </a:extLst>
          </p:cNvPr>
          <p:cNvPicPr>
            <a:picLocks noChangeAspect="1"/>
          </p:cNvPicPr>
          <p:nvPr/>
        </p:nvPicPr>
        <p:blipFill>
          <a:blip r:embed="rId2"/>
          <a:srcRect/>
          <a:stretch/>
        </p:blipFill>
        <p:spPr>
          <a:xfrm>
            <a:off x="2667171" y="158729"/>
            <a:ext cx="307899" cy="411064"/>
          </a:xfrm>
          <a:prstGeom prst="rect">
            <a:avLst/>
          </a:prstGeom>
        </p:spPr>
      </p:pic>
      <p:pic>
        <p:nvPicPr>
          <p:cNvPr id="17" name="Picture 16">
            <a:extLst>
              <a:ext uri="{FF2B5EF4-FFF2-40B4-BE49-F238E27FC236}">
                <a16:creationId xmlns:a16="http://schemas.microsoft.com/office/drawing/2014/main" id="{064B3863-E6C6-3B4C-8F28-45885D2ACD3E}"/>
              </a:ext>
            </a:extLst>
          </p:cNvPr>
          <p:cNvPicPr>
            <a:picLocks noChangeAspect="1"/>
          </p:cNvPicPr>
          <p:nvPr/>
        </p:nvPicPr>
        <p:blipFill>
          <a:blip r:embed="rId3"/>
          <a:srcRect/>
          <a:stretch/>
        </p:blipFill>
        <p:spPr>
          <a:xfrm>
            <a:off x="183696" y="132193"/>
            <a:ext cx="443656" cy="443656"/>
          </a:xfrm>
          <a:prstGeom prst="ellipse">
            <a:avLst/>
          </a:prstGeom>
          <a:solidFill>
            <a:srgbClr val="8769B7"/>
          </a:solidFill>
          <a:ln w="28575">
            <a:noFill/>
          </a:ln>
        </p:spPr>
      </p:pic>
      <p:sp>
        <p:nvSpPr>
          <p:cNvPr id="29" name="Rounded Rectangle 28">
            <a:extLst>
              <a:ext uri="{FF2B5EF4-FFF2-40B4-BE49-F238E27FC236}">
                <a16:creationId xmlns:a16="http://schemas.microsoft.com/office/drawing/2014/main" id="{8FE647C4-482F-9C40-AEAD-200EC3B34229}"/>
              </a:ext>
            </a:extLst>
          </p:cNvPr>
          <p:cNvSpPr/>
          <p:nvPr/>
        </p:nvSpPr>
        <p:spPr>
          <a:xfrm>
            <a:off x="186945" y="1666453"/>
            <a:ext cx="798435" cy="387102"/>
          </a:xfrm>
          <a:prstGeom prst="roundRect">
            <a:avLst>
              <a:gd name="adj" fmla="val 31666"/>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lumMod val="85000"/>
                    <a:lumOff val="15000"/>
                  </a:schemeClr>
                </a:solidFill>
                <a:latin typeface="Segoe Print" panose="02000800000000000000" pitchFamily="2" charset="0"/>
              </a:rPr>
              <a:t>Method</a:t>
            </a:r>
          </a:p>
        </p:txBody>
      </p:sp>
      <p:sp>
        <p:nvSpPr>
          <p:cNvPr id="30" name="Rounded Rectangle 29">
            <a:extLst>
              <a:ext uri="{FF2B5EF4-FFF2-40B4-BE49-F238E27FC236}">
                <a16:creationId xmlns:a16="http://schemas.microsoft.com/office/drawing/2014/main" id="{DC63E86C-7FBD-D04F-A0F1-0A8B7730CF22}"/>
              </a:ext>
            </a:extLst>
          </p:cNvPr>
          <p:cNvSpPr/>
          <p:nvPr/>
        </p:nvSpPr>
        <p:spPr>
          <a:xfrm>
            <a:off x="1113416" y="1682691"/>
            <a:ext cx="990128" cy="387102"/>
          </a:xfrm>
          <a:prstGeom prst="roundRect">
            <a:avLst>
              <a:gd name="adj" fmla="val 31666"/>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lumMod val="85000"/>
                    <a:lumOff val="15000"/>
                  </a:schemeClr>
                </a:solidFill>
                <a:latin typeface="Segoe Print" panose="02000800000000000000" pitchFamily="2" charset="0"/>
              </a:rPr>
              <a:t>Cooking Temperature</a:t>
            </a:r>
          </a:p>
        </p:txBody>
      </p:sp>
      <p:sp>
        <p:nvSpPr>
          <p:cNvPr id="31" name="Rounded Rectangle 30">
            <a:extLst>
              <a:ext uri="{FF2B5EF4-FFF2-40B4-BE49-F238E27FC236}">
                <a16:creationId xmlns:a16="http://schemas.microsoft.com/office/drawing/2014/main" id="{581BF195-E823-7D40-BC1F-9C7CB64595AE}"/>
              </a:ext>
            </a:extLst>
          </p:cNvPr>
          <p:cNvSpPr/>
          <p:nvPr/>
        </p:nvSpPr>
        <p:spPr>
          <a:xfrm>
            <a:off x="2264167" y="1649274"/>
            <a:ext cx="1235389" cy="387102"/>
          </a:xfrm>
          <a:prstGeom prst="roundRect">
            <a:avLst>
              <a:gd name="adj" fmla="val 14580"/>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lumMod val="85000"/>
                    <a:lumOff val="15000"/>
                  </a:schemeClr>
                </a:solidFill>
                <a:latin typeface="Segoe Print" panose="02000800000000000000" pitchFamily="2" charset="0"/>
              </a:rPr>
              <a:t>Foods Cooked</a:t>
            </a:r>
            <a:br>
              <a:rPr lang="en-GB" sz="1000" dirty="0">
                <a:solidFill>
                  <a:schemeClr val="tx1">
                    <a:lumMod val="85000"/>
                    <a:lumOff val="15000"/>
                  </a:schemeClr>
                </a:solidFill>
                <a:latin typeface="Segoe Print" panose="02000800000000000000" pitchFamily="2" charset="0"/>
              </a:rPr>
            </a:br>
            <a:r>
              <a:rPr lang="en-GB" sz="1000" dirty="0">
                <a:solidFill>
                  <a:schemeClr val="tx1">
                    <a:lumMod val="85000"/>
                    <a:lumOff val="15000"/>
                  </a:schemeClr>
                </a:solidFill>
                <a:latin typeface="Segoe Print" panose="02000800000000000000" pitchFamily="2" charset="0"/>
              </a:rPr>
              <a:t>This Way</a:t>
            </a:r>
          </a:p>
        </p:txBody>
      </p:sp>
      <p:sp>
        <p:nvSpPr>
          <p:cNvPr id="32" name="Rounded Rectangle 31">
            <a:extLst>
              <a:ext uri="{FF2B5EF4-FFF2-40B4-BE49-F238E27FC236}">
                <a16:creationId xmlns:a16="http://schemas.microsoft.com/office/drawing/2014/main" id="{D432921B-5ADC-6845-A4E6-6005A58F1ACC}"/>
              </a:ext>
            </a:extLst>
          </p:cNvPr>
          <p:cNvSpPr/>
          <p:nvPr/>
        </p:nvSpPr>
        <p:spPr>
          <a:xfrm>
            <a:off x="3644760" y="1619202"/>
            <a:ext cx="1618597" cy="387102"/>
          </a:xfrm>
          <a:prstGeom prst="roundRect">
            <a:avLst>
              <a:gd name="adj" fmla="val 16716"/>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lumMod val="85000"/>
                    <a:lumOff val="15000"/>
                  </a:schemeClr>
                </a:solidFill>
                <a:latin typeface="Segoe Print" panose="02000800000000000000" pitchFamily="2" charset="0"/>
              </a:rPr>
              <a:t>Physical Properties</a:t>
            </a:r>
          </a:p>
        </p:txBody>
      </p:sp>
      <p:sp>
        <p:nvSpPr>
          <p:cNvPr id="33" name="Rounded Rectangle 32">
            <a:extLst>
              <a:ext uri="{FF2B5EF4-FFF2-40B4-BE49-F238E27FC236}">
                <a16:creationId xmlns:a16="http://schemas.microsoft.com/office/drawing/2014/main" id="{6420DC7C-061C-ED4E-85B4-A908DAE9870E}"/>
              </a:ext>
            </a:extLst>
          </p:cNvPr>
          <p:cNvSpPr/>
          <p:nvPr/>
        </p:nvSpPr>
        <p:spPr>
          <a:xfrm>
            <a:off x="5366323" y="1619202"/>
            <a:ext cx="2376724" cy="387102"/>
          </a:xfrm>
          <a:prstGeom prst="roundRect">
            <a:avLst>
              <a:gd name="adj" fmla="val 10308"/>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57" dirty="0">
                <a:solidFill>
                  <a:schemeClr val="tx1">
                    <a:lumMod val="85000"/>
                    <a:lumOff val="15000"/>
                  </a:schemeClr>
                </a:solidFill>
                <a:latin typeface="Segoe Print" panose="02000800000000000000" pitchFamily="2" charset="0"/>
              </a:rPr>
              <a:t>% Loss of Vitamins, Carbohydrate, Protein and Fat when cooked?</a:t>
            </a:r>
          </a:p>
        </p:txBody>
      </p:sp>
      <p:sp>
        <p:nvSpPr>
          <p:cNvPr id="42" name="Rounded Rectangle 41">
            <a:extLst>
              <a:ext uri="{FF2B5EF4-FFF2-40B4-BE49-F238E27FC236}">
                <a16:creationId xmlns:a16="http://schemas.microsoft.com/office/drawing/2014/main" id="{3867784D-C371-3A40-8E6E-D71183923A7F}"/>
              </a:ext>
            </a:extLst>
          </p:cNvPr>
          <p:cNvSpPr/>
          <p:nvPr/>
        </p:nvSpPr>
        <p:spPr>
          <a:xfrm>
            <a:off x="132199" y="5867937"/>
            <a:ext cx="849934"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a:solidFill>
                  <a:schemeClr val="tx1">
                    <a:lumMod val="85000"/>
                    <a:lumOff val="15000"/>
                  </a:schemeClr>
                </a:solidFill>
                <a:latin typeface="Segoe Print" panose="02000800000000000000" pitchFamily="2" charset="0"/>
              </a:rPr>
              <a:t>Frying</a:t>
            </a:r>
            <a:endParaRPr lang="en-GB" sz="1000" dirty="0">
              <a:solidFill>
                <a:schemeClr val="tx1">
                  <a:lumMod val="85000"/>
                  <a:lumOff val="15000"/>
                </a:schemeClr>
              </a:solidFill>
              <a:latin typeface="Segoe Print" panose="02000800000000000000" pitchFamily="2" charset="0"/>
            </a:endParaRPr>
          </a:p>
        </p:txBody>
      </p:sp>
      <p:sp>
        <p:nvSpPr>
          <p:cNvPr id="61" name="Rounded Rectangle 60">
            <a:extLst>
              <a:ext uri="{FF2B5EF4-FFF2-40B4-BE49-F238E27FC236}">
                <a16:creationId xmlns:a16="http://schemas.microsoft.com/office/drawing/2014/main" id="{70020604-C9B3-5C43-B096-3F8502C4BA7E}"/>
              </a:ext>
            </a:extLst>
          </p:cNvPr>
          <p:cNvSpPr/>
          <p:nvPr/>
        </p:nvSpPr>
        <p:spPr>
          <a:xfrm>
            <a:off x="1095943" y="5867937"/>
            <a:ext cx="990306"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81" name="Rounded Rectangle 80">
            <a:extLst>
              <a:ext uri="{FF2B5EF4-FFF2-40B4-BE49-F238E27FC236}">
                <a16:creationId xmlns:a16="http://schemas.microsoft.com/office/drawing/2014/main" id="{2A3124BE-9CA0-B847-BE34-A88BA6F2921B}"/>
              </a:ext>
            </a:extLst>
          </p:cNvPr>
          <p:cNvSpPr/>
          <p:nvPr/>
        </p:nvSpPr>
        <p:spPr>
          <a:xfrm>
            <a:off x="2235007" y="5867937"/>
            <a:ext cx="1264549"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90" name="Rounded Rectangle 89">
            <a:extLst>
              <a:ext uri="{FF2B5EF4-FFF2-40B4-BE49-F238E27FC236}">
                <a16:creationId xmlns:a16="http://schemas.microsoft.com/office/drawing/2014/main" id="{79F45714-81C1-014B-9179-408461C34689}"/>
              </a:ext>
            </a:extLst>
          </p:cNvPr>
          <p:cNvSpPr/>
          <p:nvPr/>
        </p:nvSpPr>
        <p:spPr>
          <a:xfrm>
            <a:off x="5352878" y="5867938"/>
            <a:ext cx="2390169" cy="857869"/>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99" name="Rounded Rectangle 98">
            <a:extLst>
              <a:ext uri="{FF2B5EF4-FFF2-40B4-BE49-F238E27FC236}">
                <a16:creationId xmlns:a16="http://schemas.microsoft.com/office/drawing/2014/main" id="{58C4C953-9102-4646-9652-C9232056CF8F}"/>
              </a:ext>
            </a:extLst>
          </p:cNvPr>
          <p:cNvSpPr/>
          <p:nvPr/>
        </p:nvSpPr>
        <p:spPr>
          <a:xfrm>
            <a:off x="3630840" y="5867937"/>
            <a:ext cx="1590756"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pic>
        <p:nvPicPr>
          <p:cNvPr id="112" name="Picture 2" descr="Cooking icon">
            <a:extLst>
              <a:ext uri="{FF2B5EF4-FFF2-40B4-BE49-F238E27FC236}">
                <a16:creationId xmlns:a16="http://schemas.microsoft.com/office/drawing/2014/main" id="{6F1338E0-68EF-E546-8B7C-8AF5C590B2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4709" y="45334"/>
            <a:ext cx="941928" cy="941928"/>
          </a:xfrm>
          <a:prstGeom prst="rect">
            <a:avLst/>
          </a:prstGeom>
          <a:noFill/>
          <a:extLst>
            <a:ext uri="{909E8E84-426E-40DD-AFC4-6F175D3DCCD1}">
              <a14:hiddenFill xmlns:a14="http://schemas.microsoft.com/office/drawing/2010/main">
                <a:solidFill>
                  <a:srgbClr val="FFFFFF"/>
                </a:solidFill>
              </a14:hiddenFill>
            </a:ext>
          </a:extLst>
        </p:spPr>
      </p:pic>
      <p:sp>
        <p:nvSpPr>
          <p:cNvPr id="113" name="Rounded Rectangle 112">
            <a:extLst>
              <a:ext uri="{FF2B5EF4-FFF2-40B4-BE49-F238E27FC236}">
                <a16:creationId xmlns:a16="http://schemas.microsoft.com/office/drawing/2014/main" id="{3A1EC4FF-0096-9044-ADF4-911D696D73E6}"/>
              </a:ext>
            </a:extLst>
          </p:cNvPr>
          <p:cNvSpPr/>
          <p:nvPr/>
        </p:nvSpPr>
        <p:spPr>
          <a:xfrm>
            <a:off x="3071403" y="232229"/>
            <a:ext cx="4868345" cy="755033"/>
          </a:xfrm>
          <a:prstGeom prst="roundRect">
            <a:avLst>
              <a:gd name="adj" fmla="val 4973"/>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86" dirty="0">
                <a:solidFill>
                  <a:schemeClr val="tx1">
                    <a:lumMod val="85000"/>
                    <a:lumOff val="15000"/>
                  </a:schemeClr>
                </a:solidFill>
                <a:latin typeface="Segoe Print" panose="02000800000000000000" pitchFamily="2" charset="0"/>
              </a:rPr>
              <a:t>For this report you </a:t>
            </a:r>
            <a:r>
              <a:rPr lang="en-GB" sz="786" b="1" u="sng" dirty="0">
                <a:solidFill>
                  <a:schemeClr val="tx1">
                    <a:lumMod val="85000"/>
                    <a:lumOff val="15000"/>
                  </a:schemeClr>
                </a:solidFill>
                <a:latin typeface="Segoe Print" panose="02000800000000000000" pitchFamily="2" charset="0"/>
              </a:rPr>
              <a:t>MUST</a:t>
            </a:r>
            <a:r>
              <a:rPr lang="en-GB" sz="786" dirty="0">
                <a:solidFill>
                  <a:schemeClr val="tx1">
                    <a:lumMod val="85000"/>
                    <a:lumOff val="15000"/>
                  </a:schemeClr>
                </a:solidFill>
                <a:latin typeface="Segoe Print" panose="02000800000000000000" pitchFamily="2" charset="0"/>
              </a:rPr>
              <a:t> state what nutrient losses there are (if any) for each method. *Don’t forget, water soluble vitamins B and C dissolve in water and fat soluble vitamins A, D, E and K dissolve in fat 😉 You must also think about your target customer, will boiling food make it softer and therefore easier to eat? Which cooking methods will make food tastier and how can they be balanced if this makes food less healthy as a result?</a:t>
            </a:r>
          </a:p>
        </p:txBody>
      </p:sp>
      <p:sp>
        <p:nvSpPr>
          <p:cNvPr id="62" name="Rounded Rectangle 61">
            <a:extLst>
              <a:ext uri="{FF2B5EF4-FFF2-40B4-BE49-F238E27FC236}">
                <a16:creationId xmlns:a16="http://schemas.microsoft.com/office/drawing/2014/main" id="{D67EB2B7-2927-254E-BAF6-D143880FE800}"/>
              </a:ext>
            </a:extLst>
          </p:cNvPr>
          <p:cNvSpPr/>
          <p:nvPr/>
        </p:nvSpPr>
        <p:spPr>
          <a:xfrm>
            <a:off x="7868275" y="5867937"/>
            <a:ext cx="1090000"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64" name="Rounded Rectangle 63">
            <a:extLst>
              <a:ext uri="{FF2B5EF4-FFF2-40B4-BE49-F238E27FC236}">
                <a16:creationId xmlns:a16="http://schemas.microsoft.com/office/drawing/2014/main" id="{86D8414A-C49C-084F-81BE-2E1D663C1884}"/>
              </a:ext>
            </a:extLst>
          </p:cNvPr>
          <p:cNvSpPr/>
          <p:nvPr/>
        </p:nvSpPr>
        <p:spPr>
          <a:xfrm>
            <a:off x="132199" y="4905306"/>
            <a:ext cx="849934"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lumMod val="85000"/>
                    <a:lumOff val="15000"/>
                  </a:schemeClr>
                </a:solidFill>
                <a:latin typeface="Segoe Print" panose="02000800000000000000" pitchFamily="2" charset="0"/>
              </a:rPr>
              <a:t>Stir Frying</a:t>
            </a:r>
            <a:endParaRPr lang="en-GB" sz="1000" dirty="0">
              <a:solidFill>
                <a:schemeClr val="tx1">
                  <a:lumMod val="85000"/>
                  <a:lumOff val="15000"/>
                </a:schemeClr>
              </a:solidFill>
              <a:latin typeface="Segoe Print" panose="02000800000000000000" pitchFamily="2" charset="0"/>
            </a:endParaRPr>
          </a:p>
        </p:txBody>
      </p:sp>
      <p:sp>
        <p:nvSpPr>
          <p:cNvPr id="65" name="Rounded Rectangle 64">
            <a:extLst>
              <a:ext uri="{FF2B5EF4-FFF2-40B4-BE49-F238E27FC236}">
                <a16:creationId xmlns:a16="http://schemas.microsoft.com/office/drawing/2014/main" id="{5A020C13-F90D-424C-8059-056C77813CF7}"/>
              </a:ext>
            </a:extLst>
          </p:cNvPr>
          <p:cNvSpPr/>
          <p:nvPr/>
        </p:nvSpPr>
        <p:spPr>
          <a:xfrm>
            <a:off x="1113238" y="4905306"/>
            <a:ext cx="990306"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66" name="Rounded Rectangle 65">
            <a:extLst>
              <a:ext uri="{FF2B5EF4-FFF2-40B4-BE49-F238E27FC236}">
                <a16:creationId xmlns:a16="http://schemas.microsoft.com/office/drawing/2014/main" id="{86EFBB78-D191-024E-A780-7B3A9E56E814}"/>
              </a:ext>
            </a:extLst>
          </p:cNvPr>
          <p:cNvSpPr/>
          <p:nvPr/>
        </p:nvSpPr>
        <p:spPr>
          <a:xfrm>
            <a:off x="2245280" y="4905306"/>
            <a:ext cx="1264549"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67" name="Rounded Rectangle 66">
            <a:extLst>
              <a:ext uri="{FF2B5EF4-FFF2-40B4-BE49-F238E27FC236}">
                <a16:creationId xmlns:a16="http://schemas.microsoft.com/office/drawing/2014/main" id="{D56995EE-87BF-A941-A0E5-7F8099678085}"/>
              </a:ext>
            </a:extLst>
          </p:cNvPr>
          <p:cNvSpPr/>
          <p:nvPr/>
        </p:nvSpPr>
        <p:spPr>
          <a:xfrm>
            <a:off x="3658681" y="4908838"/>
            <a:ext cx="1562915"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68" name="Rounded Rectangle 67">
            <a:extLst>
              <a:ext uri="{FF2B5EF4-FFF2-40B4-BE49-F238E27FC236}">
                <a16:creationId xmlns:a16="http://schemas.microsoft.com/office/drawing/2014/main" id="{52BE3F69-BE62-8546-884F-DF22DBCF5BB2}"/>
              </a:ext>
            </a:extLst>
          </p:cNvPr>
          <p:cNvSpPr/>
          <p:nvPr/>
        </p:nvSpPr>
        <p:spPr>
          <a:xfrm>
            <a:off x="5342607" y="4896719"/>
            <a:ext cx="2390169" cy="857869"/>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69" name="Rounded Rectangle 68">
            <a:extLst>
              <a:ext uri="{FF2B5EF4-FFF2-40B4-BE49-F238E27FC236}">
                <a16:creationId xmlns:a16="http://schemas.microsoft.com/office/drawing/2014/main" id="{E5266F22-D7F8-064A-B43C-5EEFB6FB432A}"/>
              </a:ext>
            </a:extLst>
          </p:cNvPr>
          <p:cNvSpPr/>
          <p:nvPr/>
        </p:nvSpPr>
        <p:spPr>
          <a:xfrm>
            <a:off x="7868757" y="4905306"/>
            <a:ext cx="1090000"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70" name="Rounded Rectangle 69">
            <a:extLst>
              <a:ext uri="{FF2B5EF4-FFF2-40B4-BE49-F238E27FC236}">
                <a16:creationId xmlns:a16="http://schemas.microsoft.com/office/drawing/2014/main" id="{23CA853A-56A8-F34D-BA64-C8AA9EB9E307}"/>
              </a:ext>
            </a:extLst>
          </p:cNvPr>
          <p:cNvSpPr/>
          <p:nvPr/>
        </p:nvSpPr>
        <p:spPr>
          <a:xfrm>
            <a:off x="132199" y="3942675"/>
            <a:ext cx="849934"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50" b="1" dirty="0">
                <a:solidFill>
                  <a:schemeClr val="tx1">
                    <a:lumMod val="85000"/>
                    <a:lumOff val="15000"/>
                  </a:schemeClr>
                </a:solidFill>
                <a:latin typeface="Segoe Print" panose="02000800000000000000" pitchFamily="2" charset="0"/>
              </a:rPr>
              <a:t>Poaching</a:t>
            </a:r>
            <a:endParaRPr lang="en-GB" sz="850" dirty="0">
              <a:solidFill>
                <a:schemeClr val="tx1">
                  <a:lumMod val="85000"/>
                  <a:lumOff val="15000"/>
                </a:schemeClr>
              </a:solidFill>
              <a:latin typeface="Segoe Print" panose="02000800000000000000" pitchFamily="2" charset="0"/>
            </a:endParaRPr>
          </a:p>
        </p:txBody>
      </p:sp>
      <p:sp>
        <p:nvSpPr>
          <p:cNvPr id="71" name="Rounded Rectangle 70">
            <a:extLst>
              <a:ext uri="{FF2B5EF4-FFF2-40B4-BE49-F238E27FC236}">
                <a16:creationId xmlns:a16="http://schemas.microsoft.com/office/drawing/2014/main" id="{DFAAB436-2612-9C4F-BE07-9F8E3D02CFC8}"/>
              </a:ext>
            </a:extLst>
          </p:cNvPr>
          <p:cNvSpPr/>
          <p:nvPr/>
        </p:nvSpPr>
        <p:spPr>
          <a:xfrm>
            <a:off x="1090757" y="3942675"/>
            <a:ext cx="990306"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0" name="Rounded Rectangle 99">
            <a:extLst>
              <a:ext uri="{FF2B5EF4-FFF2-40B4-BE49-F238E27FC236}">
                <a16:creationId xmlns:a16="http://schemas.microsoft.com/office/drawing/2014/main" id="{B4957409-FF74-FC48-9159-A95F92025466}"/>
              </a:ext>
            </a:extLst>
          </p:cNvPr>
          <p:cNvSpPr/>
          <p:nvPr/>
        </p:nvSpPr>
        <p:spPr>
          <a:xfrm>
            <a:off x="2245280" y="3942675"/>
            <a:ext cx="1264549"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1" name="Rounded Rectangle 100">
            <a:extLst>
              <a:ext uri="{FF2B5EF4-FFF2-40B4-BE49-F238E27FC236}">
                <a16:creationId xmlns:a16="http://schemas.microsoft.com/office/drawing/2014/main" id="{B5177CBD-1404-4B4F-B5B6-9A8AEEA6777E}"/>
              </a:ext>
            </a:extLst>
          </p:cNvPr>
          <p:cNvSpPr/>
          <p:nvPr/>
        </p:nvSpPr>
        <p:spPr>
          <a:xfrm>
            <a:off x="3658681" y="3939393"/>
            <a:ext cx="1590756"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2" name="Rounded Rectangle 101">
            <a:extLst>
              <a:ext uri="{FF2B5EF4-FFF2-40B4-BE49-F238E27FC236}">
                <a16:creationId xmlns:a16="http://schemas.microsoft.com/office/drawing/2014/main" id="{C95FBC78-E7AA-B647-B2CB-4E3E56EEB99F}"/>
              </a:ext>
            </a:extLst>
          </p:cNvPr>
          <p:cNvSpPr/>
          <p:nvPr/>
        </p:nvSpPr>
        <p:spPr>
          <a:xfrm>
            <a:off x="5352878" y="3925500"/>
            <a:ext cx="2390169" cy="857869"/>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3" name="Rounded Rectangle 102">
            <a:extLst>
              <a:ext uri="{FF2B5EF4-FFF2-40B4-BE49-F238E27FC236}">
                <a16:creationId xmlns:a16="http://schemas.microsoft.com/office/drawing/2014/main" id="{91855479-9D64-DF47-B039-DC48A00DE272}"/>
              </a:ext>
            </a:extLst>
          </p:cNvPr>
          <p:cNvSpPr/>
          <p:nvPr/>
        </p:nvSpPr>
        <p:spPr>
          <a:xfrm>
            <a:off x="7868275" y="3913199"/>
            <a:ext cx="1090000"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4" name="Rounded Rectangle 103">
            <a:extLst>
              <a:ext uri="{FF2B5EF4-FFF2-40B4-BE49-F238E27FC236}">
                <a16:creationId xmlns:a16="http://schemas.microsoft.com/office/drawing/2014/main" id="{3E254990-82FC-B04C-92E0-BC04546BF83D}"/>
              </a:ext>
            </a:extLst>
          </p:cNvPr>
          <p:cNvSpPr/>
          <p:nvPr/>
        </p:nvSpPr>
        <p:spPr>
          <a:xfrm>
            <a:off x="132199" y="3032425"/>
            <a:ext cx="849934"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tx1">
                    <a:lumMod val="85000"/>
                    <a:lumOff val="15000"/>
                  </a:schemeClr>
                </a:solidFill>
                <a:latin typeface="Segoe Print" panose="02000800000000000000" pitchFamily="2" charset="0"/>
              </a:rPr>
              <a:t>Steaming</a:t>
            </a:r>
            <a:endParaRPr lang="en-GB" sz="800" dirty="0">
              <a:solidFill>
                <a:schemeClr val="tx1">
                  <a:lumMod val="85000"/>
                  <a:lumOff val="15000"/>
                </a:schemeClr>
              </a:solidFill>
              <a:latin typeface="Segoe Print" panose="02000800000000000000" pitchFamily="2" charset="0"/>
            </a:endParaRPr>
          </a:p>
        </p:txBody>
      </p:sp>
      <p:sp>
        <p:nvSpPr>
          <p:cNvPr id="105" name="Rounded Rectangle 104">
            <a:extLst>
              <a:ext uri="{FF2B5EF4-FFF2-40B4-BE49-F238E27FC236}">
                <a16:creationId xmlns:a16="http://schemas.microsoft.com/office/drawing/2014/main" id="{00AFF504-CCA6-1D49-853E-0B6908C7E236}"/>
              </a:ext>
            </a:extLst>
          </p:cNvPr>
          <p:cNvSpPr/>
          <p:nvPr/>
        </p:nvSpPr>
        <p:spPr>
          <a:xfrm>
            <a:off x="1113238" y="2122174"/>
            <a:ext cx="990306"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6" name="Rounded Rectangle 105">
            <a:extLst>
              <a:ext uri="{FF2B5EF4-FFF2-40B4-BE49-F238E27FC236}">
                <a16:creationId xmlns:a16="http://schemas.microsoft.com/office/drawing/2014/main" id="{B78374DD-1696-434E-B3A4-5121D6532EEF}"/>
              </a:ext>
            </a:extLst>
          </p:cNvPr>
          <p:cNvSpPr/>
          <p:nvPr/>
        </p:nvSpPr>
        <p:spPr>
          <a:xfrm>
            <a:off x="2235007" y="2093837"/>
            <a:ext cx="1264549"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7" name="Rounded Rectangle 106">
            <a:extLst>
              <a:ext uri="{FF2B5EF4-FFF2-40B4-BE49-F238E27FC236}">
                <a16:creationId xmlns:a16="http://schemas.microsoft.com/office/drawing/2014/main" id="{E5029E70-8CA0-3B40-BBDC-F0A0FC2873AD}"/>
              </a:ext>
            </a:extLst>
          </p:cNvPr>
          <p:cNvSpPr/>
          <p:nvPr/>
        </p:nvSpPr>
        <p:spPr>
          <a:xfrm>
            <a:off x="3658681" y="3006930"/>
            <a:ext cx="1590756"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8" name="Rounded Rectangle 107">
            <a:extLst>
              <a:ext uri="{FF2B5EF4-FFF2-40B4-BE49-F238E27FC236}">
                <a16:creationId xmlns:a16="http://schemas.microsoft.com/office/drawing/2014/main" id="{93DBB290-F2DF-4A4F-8E66-1AA23509B549}"/>
              </a:ext>
            </a:extLst>
          </p:cNvPr>
          <p:cNvSpPr/>
          <p:nvPr/>
        </p:nvSpPr>
        <p:spPr>
          <a:xfrm>
            <a:off x="5364785" y="2998665"/>
            <a:ext cx="2390169" cy="857869"/>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9" name="Rounded Rectangle 108">
            <a:extLst>
              <a:ext uri="{FF2B5EF4-FFF2-40B4-BE49-F238E27FC236}">
                <a16:creationId xmlns:a16="http://schemas.microsoft.com/office/drawing/2014/main" id="{BE6EC2F1-1FE6-3C4F-8704-41CBAE326E6F}"/>
              </a:ext>
            </a:extLst>
          </p:cNvPr>
          <p:cNvSpPr/>
          <p:nvPr/>
        </p:nvSpPr>
        <p:spPr>
          <a:xfrm>
            <a:off x="7868275" y="2998664"/>
            <a:ext cx="1090000"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10" name="Rounded Rectangle 109">
            <a:extLst>
              <a:ext uri="{FF2B5EF4-FFF2-40B4-BE49-F238E27FC236}">
                <a16:creationId xmlns:a16="http://schemas.microsoft.com/office/drawing/2014/main" id="{76D1F68C-CB51-4F4F-AE4D-C53BBB0104E3}"/>
              </a:ext>
            </a:extLst>
          </p:cNvPr>
          <p:cNvSpPr/>
          <p:nvPr/>
        </p:nvSpPr>
        <p:spPr>
          <a:xfrm>
            <a:off x="161196" y="2122175"/>
            <a:ext cx="849934"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tx1">
                    <a:lumMod val="85000"/>
                    <a:lumOff val="15000"/>
                  </a:schemeClr>
                </a:solidFill>
                <a:latin typeface="Segoe Print" panose="02000800000000000000" pitchFamily="2" charset="0"/>
              </a:rPr>
              <a:t>Boiling</a:t>
            </a:r>
            <a:endParaRPr lang="en-GB" sz="800" dirty="0">
              <a:solidFill>
                <a:schemeClr val="tx1">
                  <a:lumMod val="85000"/>
                  <a:lumOff val="15000"/>
                </a:schemeClr>
              </a:solidFill>
              <a:latin typeface="Segoe Print" panose="02000800000000000000" pitchFamily="2" charset="0"/>
            </a:endParaRPr>
          </a:p>
        </p:txBody>
      </p:sp>
      <p:sp>
        <p:nvSpPr>
          <p:cNvPr id="114" name="Rounded Rectangle 113">
            <a:extLst>
              <a:ext uri="{FF2B5EF4-FFF2-40B4-BE49-F238E27FC236}">
                <a16:creationId xmlns:a16="http://schemas.microsoft.com/office/drawing/2014/main" id="{53C273B7-8559-CB45-8F85-A123B12AAA18}"/>
              </a:ext>
            </a:extLst>
          </p:cNvPr>
          <p:cNvSpPr/>
          <p:nvPr/>
        </p:nvSpPr>
        <p:spPr>
          <a:xfrm>
            <a:off x="1097481" y="3032425"/>
            <a:ext cx="990306"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15" name="Rounded Rectangle 114">
            <a:extLst>
              <a:ext uri="{FF2B5EF4-FFF2-40B4-BE49-F238E27FC236}">
                <a16:creationId xmlns:a16="http://schemas.microsoft.com/office/drawing/2014/main" id="{E5B229D2-5689-7243-AAD8-9E96587CC7EB}"/>
              </a:ext>
            </a:extLst>
          </p:cNvPr>
          <p:cNvSpPr/>
          <p:nvPr/>
        </p:nvSpPr>
        <p:spPr>
          <a:xfrm>
            <a:off x="2240695" y="3006930"/>
            <a:ext cx="1264549"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16" name="Rounded Rectangle 115">
            <a:extLst>
              <a:ext uri="{FF2B5EF4-FFF2-40B4-BE49-F238E27FC236}">
                <a16:creationId xmlns:a16="http://schemas.microsoft.com/office/drawing/2014/main" id="{98973AC9-9F08-BA41-B9F2-9088FBB70D3C}"/>
              </a:ext>
            </a:extLst>
          </p:cNvPr>
          <p:cNvSpPr/>
          <p:nvPr/>
        </p:nvSpPr>
        <p:spPr>
          <a:xfrm>
            <a:off x="3658681" y="2079955"/>
            <a:ext cx="1590756"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17" name="Rounded Rectangle 116">
            <a:extLst>
              <a:ext uri="{FF2B5EF4-FFF2-40B4-BE49-F238E27FC236}">
                <a16:creationId xmlns:a16="http://schemas.microsoft.com/office/drawing/2014/main" id="{7DFCDD1B-3B7C-E34F-8967-50304C6728D4}"/>
              </a:ext>
            </a:extLst>
          </p:cNvPr>
          <p:cNvSpPr/>
          <p:nvPr/>
        </p:nvSpPr>
        <p:spPr>
          <a:xfrm>
            <a:off x="5352878" y="2071830"/>
            <a:ext cx="2390169" cy="857869"/>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18" name="Rounded Rectangle 117">
            <a:extLst>
              <a:ext uri="{FF2B5EF4-FFF2-40B4-BE49-F238E27FC236}">
                <a16:creationId xmlns:a16="http://schemas.microsoft.com/office/drawing/2014/main" id="{9925E929-0A99-FE42-B113-F42F0000F4C3}"/>
              </a:ext>
            </a:extLst>
          </p:cNvPr>
          <p:cNvSpPr/>
          <p:nvPr/>
        </p:nvSpPr>
        <p:spPr>
          <a:xfrm>
            <a:off x="7846488" y="2077635"/>
            <a:ext cx="1090000" cy="85787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19" name="Rounded Rectangle 118">
            <a:extLst>
              <a:ext uri="{FF2B5EF4-FFF2-40B4-BE49-F238E27FC236}">
                <a16:creationId xmlns:a16="http://schemas.microsoft.com/office/drawing/2014/main" id="{8C0875BF-28F7-7E42-AF67-417AE88A1F25}"/>
              </a:ext>
            </a:extLst>
          </p:cNvPr>
          <p:cNvSpPr/>
          <p:nvPr/>
        </p:nvSpPr>
        <p:spPr>
          <a:xfrm>
            <a:off x="7868275" y="1627374"/>
            <a:ext cx="1090000" cy="387102"/>
          </a:xfrm>
          <a:prstGeom prst="roundRect">
            <a:avLst>
              <a:gd name="adj" fmla="val 10308"/>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57" dirty="0">
                <a:solidFill>
                  <a:schemeClr val="tx1">
                    <a:lumMod val="85000"/>
                    <a:lumOff val="15000"/>
                  </a:schemeClr>
                </a:solidFill>
                <a:latin typeface="Segoe Print" panose="02000800000000000000" pitchFamily="2" charset="0"/>
              </a:rPr>
              <a:t>Links to target market</a:t>
            </a:r>
          </a:p>
        </p:txBody>
      </p:sp>
      <p:sp>
        <p:nvSpPr>
          <p:cNvPr id="44" name="Rounded Rectangle 43">
            <a:extLst>
              <a:ext uri="{FF2B5EF4-FFF2-40B4-BE49-F238E27FC236}">
                <a16:creationId xmlns:a16="http://schemas.microsoft.com/office/drawing/2014/main" id="{43681B44-A17B-D74A-A51D-CC8303BB8A61}"/>
              </a:ext>
            </a:extLst>
          </p:cNvPr>
          <p:cNvSpPr/>
          <p:nvPr/>
        </p:nvSpPr>
        <p:spPr>
          <a:xfrm>
            <a:off x="183696" y="1058288"/>
            <a:ext cx="4251144" cy="53029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a:solidFill>
                  <a:schemeClr val="tx1">
                    <a:lumMod val="85000"/>
                    <a:lumOff val="15000"/>
                  </a:schemeClr>
                </a:solidFill>
                <a:latin typeface="Segoe Print" panose="02000800000000000000" pitchFamily="2" charset="0"/>
              </a:rPr>
              <a:t>Why do we cook foods?</a:t>
            </a:r>
          </a:p>
          <a:p>
            <a:endParaRPr lang="en-GB" sz="1000" dirty="0">
              <a:solidFill>
                <a:schemeClr val="tx1">
                  <a:lumMod val="85000"/>
                  <a:lumOff val="15000"/>
                </a:schemeClr>
              </a:solidFill>
              <a:latin typeface="Segoe Print" panose="02000800000000000000" pitchFamily="2" charset="0"/>
            </a:endParaRPr>
          </a:p>
          <a:p>
            <a:endParaRPr lang="en-GB" sz="1000" dirty="0">
              <a:solidFill>
                <a:schemeClr val="tx1">
                  <a:lumMod val="85000"/>
                  <a:lumOff val="15000"/>
                </a:schemeClr>
              </a:solidFill>
              <a:latin typeface="Segoe Print" panose="02000800000000000000" pitchFamily="2" charset="0"/>
            </a:endParaRPr>
          </a:p>
        </p:txBody>
      </p:sp>
      <p:sp>
        <p:nvSpPr>
          <p:cNvPr id="45" name="Rounded Rectangle 44">
            <a:extLst>
              <a:ext uri="{FF2B5EF4-FFF2-40B4-BE49-F238E27FC236}">
                <a16:creationId xmlns:a16="http://schemas.microsoft.com/office/drawing/2014/main" id="{8BE41CCA-2C0A-F64B-87B3-A34716B8E189}"/>
              </a:ext>
            </a:extLst>
          </p:cNvPr>
          <p:cNvSpPr/>
          <p:nvPr/>
        </p:nvSpPr>
        <p:spPr>
          <a:xfrm>
            <a:off x="4596603" y="1040419"/>
            <a:ext cx="4251144" cy="530290"/>
          </a:xfrm>
          <a:prstGeom prst="roundRect">
            <a:avLst>
              <a:gd name="adj" fmla="val 3166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a:solidFill>
                  <a:schemeClr val="tx1">
                    <a:lumMod val="85000"/>
                    <a:lumOff val="15000"/>
                  </a:schemeClr>
                </a:solidFill>
                <a:latin typeface="Segoe Print" panose="02000800000000000000" pitchFamily="2" charset="0"/>
              </a:rPr>
              <a:t>Which nutrients do we loose the most during cooking?</a:t>
            </a:r>
          </a:p>
          <a:p>
            <a:endParaRPr lang="en-GB" sz="1000" dirty="0">
              <a:solidFill>
                <a:schemeClr val="tx1">
                  <a:lumMod val="85000"/>
                  <a:lumOff val="15000"/>
                </a:schemeClr>
              </a:solidFill>
              <a:latin typeface="Segoe Print" panose="02000800000000000000" pitchFamily="2" charset="0"/>
            </a:endParaRPr>
          </a:p>
          <a:p>
            <a:endParaRPr lang="en-GB" sz="1000" dirty="0">
              <a:solidFill>
                <a:schemeClr val="tx1">
                  <a:lumMod val="85000"/>
                  <a:lumOff val="15000"/>
                </a:schemeClr>
              </a:solidFill>
              <a:latin typeface="Segoe Print" panose="02000800000000000000" pitchFamily="2" charset="0"/>
            </a:endParaRPr>
          </a:p>
        </p:txBody>
      </p:sp>
    </p:spTree>
    <p:extLst>
      <p:ext uri="{BB962C8B-B14F-4D97-AF65-F5344CB8AC3E}">
        <p14:creationId xmlns:p14="http://schemas.microsoft.com/office/powerpoint/2010/main" val="3070670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ounded Rectangle 62">
            <a:extLst>
              <a:ext uri="{FF2B5EF4-FFF2-40B4-BE49-F238E27FC236}">
                <a16:creationId xmlns:a16="http://schemas.microsoft.com/office/drawing/2014/main" id="{41A79C5B-EDEB-814B-A4C0-EE1CA4348977}"/>
              </a:ext>
            </a:extLst>
          </p:cNvPr>
          <p:cNvSpPr/>
          <p:nvPr/>
        </p:nvSpPr>
        <p:spPr>
          <a:xfrm>
            <a:off x="161196" y="600160"/>
            <a:ext cx="2735246" cy="387102"/>
          </a:xfrm>
          <a:prstGeom prst="round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000" dirty="0">
                <a:solidFill>
                  <a:schemeClr val="tx1">
                    <a:lumMod val="85000"/>
                    <a:lumOff val="15000"/>
                  </a:schemeClr>
                </a:solidFill>
                <a:latin typeface="Segoe Print" panose="02000800000000000000" pitchFamily="2" charset="0"/>
              </a:rPr>
              <a:t>Explain how cooking methods impact on nutritional value.</a:t>
            </a:r>
          </a:p>
        </p:txBody>
      </p:sp>
      <p:sp>
        <p:nvSpPr>
          <p:cNvPr id="74" name="Rounded Rectangle 73">
            <a:extLst>
              <a:ext uri="{FF2B5EF4-FFF2-40B4-BE49-F238E27FC236}">
                <a16:creationId xmlns:a16="http://schemas.microsoft.com/office/drawing/2014/main" id="{29F8D9EE-9870-AF41-A156-C513C01B4FF1}"/>
              </a:ext>
            </a:extLst>
          </p:cNvPr>
          <p:cNvSpPr/>
          <p:nvPr/>
        </p:nvSpPr>
        <p:spPr>
          <a:xfrm>
            <a:off x="444712" y="232229"/>
            <a:ext cx="2451731" cy="289197"/>
          </a:xfrm>
          <a:prstGeom prst="round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86" b="1" dirty="0">
                <a:solidFill>
                  <a:schemeClr val="tx1">
                    <a:lumMod val="85000"/>
                    <a:lumOff val="15000"/>
                  </a:schemeClr>
                </a:solidFill>
                <a:latin typeface="Century Gothic" panose="020B0502020202020204" pitchFamily="34" charset="0"/>
              </a:rPr>
              <a:t>AC1.4 Cooking Methods</a:t>
            </a:r>
          </a:p>
        </p:txBody>
      </p:sp>
      <p:pic>
        <p:nvPicPr>
          <p:cNvPr id="16" name="Picture 15">
            <a:extLst>
              <a:ext uri="{FF2B5EF4-FFF2-40B4-BE49-F238E27FC236}">
                <a16:creationId xmlns:a16="http://schemas.microsoft.com/office/drawing/2014/main" id="{3F7EBC44-EE7B-1B4C-92E9-A571BEC01F5E}"/>
              </a:ext>
            </a:extLst>
          </p:cNvPr>
          <p:cNvPicPr>
            <a:picLocks noChangeAspect="1"/>
          </p:cNvPicPr>
          <p:nvPr/>
        </p:nvPicPr>
        <p:blipFill>
          <a:blip r:embed="rId2"/>
          <a:srcRect/>
          <a:stretch/>
        </p:blipFill>
        <p:spPr>
          <a:xfrm>
            <a:off x="2667171" y="158729"/>
            <a:ext cx="307899" cy="411064"/>
          </a:xfrm>
          <a:prstGeom prst="rect">
            <a:avLst/>
          </a:prstGeom>
        </p:spPr>
      </p:pic>
      <p:pic>
        <p:nvPicPr>
          <p:cNvPr id="17" name="Picture 16">
            <a:extLst>
              <a:ext uri="{FF2B5EF4-FFF2-40B4-BE49-F238E27FC236}">
                <a16:creationId xmlns:a16="http://schemas.microsoft.com/office/drawing/2014/main" id="{064B3863-E6C6-3B4C-8F28-45885D2ACD3E}"/>
              </a:ext>
            </a:extLst>
          </p:cNvPr>
          <p:cNvPicPr>
            <a:picLocks noChangeAspect="1"/>
          </p:cNvPicPr>
          <p:nvPr/>
        </p:nvPicPr>
        <p:blipFill>
          <a:blip r:embed="rId3"/>
          <a:srcRect/>
          <a:stretch/>
        </p:blipFill>
        <p:spPr>
          <a:xfrm>
            <a:off x="183696" y="132193"/>
            <a:ext cx="443656" cy="443656"/>
          </a:xfrm>
          <a:prstGeom prst="ellipse">
            <a:avLst/>
          </a:prstGeom>
          <a:solidFill>
            <a:srgbClr val="8769B7"/>
          </a:solidFill>
          <a:ln w="28575">
            <a:noFill/>
          </a:ln>
        </p:spPr>
      </p:pic>
      <p:sp>
        <p:nvSpPr>
          <p:cNvPr id="29" name="Rounded Rectangle 28">
            <a:extLst>
              <a:ext uri="{FF2B5EF4-FFF2-40B4-BE49-F238E27FC236}">
                <a16:creationId xmlns:a16="http://schemas.microsoft.com/office/drawing/2014/main" id="{8FE647C4-482F-9C40-AEAD-200EC3B34229}"/>
              </a:ext>
            </a:extLst>
          </p:cNvPr>
          <p:cNvSpPr/>
          <p:nvPr/>
        </p:nvSpPr>
        <p:spPr>
          <a:xfrm>
            <a:off x="183698" y="1130850"/>
            <a:ext cx="798435" cy="387102"/>
          </a:xfrm>
          <a:prstGeom prst="roundRect">
            <a:avLst>
              <a:gd name="adj" fmla="val 31666"/>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lumMod val="85000"/>
                    <a:lumOff val="15000"/>
                  </a:schemeClr>
                </a:solidFill>
                <a:latin typeface="Segoe Print" panose="02000800000000000000" pitchFamily="2" charset="0"/>
              </a:rPr>
              <a:t>Method</a:t>
            </a:r>
          </a:p>
        </p:txBody>
      </p:sp>
      <p:sp>
        <p:nvSpPr>
          <p:cNvPr id="30" name="Rounded Rectangle 29">
            <a:extLst>
              <a:ext uri="{FF2B5EF4-FFF2-40B4-BE49-F238E27FC236}">
                <a16:creationId xmlns:a16="http://schemas.microsoft.com/office/drawing/2014/main" id="{DC63E86C-7FBD-D04F-A0F1-0A8B7730CF22}"/>
              </a:ext>
            </a:extLst>
          </p:cNvPr>
          <p:cNvSpPr/>
          <p:nvPr/>
        </p:nvSpPr>
        <p:spPr>
          <a:xfrm>
            <a:off x="1113417" y="1132811"/>
            <a:ext cx="990128" cy="387102"/>
          </a:xfrm>
          <a:prstGeom prst="roundRect">
            <a:avLst>
              <a:gd name="adj" fmla="val 31666"/>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lumMod val="85000"/>
                    <a:lumOff val="15000"/>
                  </a:schemeClr>
                </a:solidFill>
                <a:latin typeface="Segoe Print" panose="02000800000000000000" pitchFamily="2" charset="0"/>
              </a:rPr>
              <a:t>Cooking Temperature</a:t>
            </a:r>
          </a:p>
        </p:txBody>
      </p:sp>
      <p:sp>
        <p:nvSpPr>
          <p:cNvPr id="31" name="Rounded Rectangle 30">
            <a:extLst>
              <a:ext uri="{FF2B5EF4-FFF2-40B4-BE49-F238E27FC236}">
                <a16:creationId xmlns:a16="http://schemas.microsoft.com/office/drawing/2014/main" id="{581BF195-E823-7D40-BC1F-9C7CB64595AE}"/>
              </a:ext>
            </a:extLst>
          </p:cNvPr>
          <p:cNvSpPr/>
          <p:nvPr/>
        </p:nvSpPr>
        <p:spPr>
          <a:xfrm>
            <a:off x="2264167" y="1142488"/>
            <a:ext cx="1235389" cy="387102"/>
          </a:xfrm>
          <a:prstGeom prst="roundRect">
            <a:avLst>
              <a:gd name="adj" fmla="val 14580"/>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lumMod val="85000"/>
                    <a:lumOff val="15000"/>
                  </a:schemeClr>
                </a:solidFill>
                <a:latin typeface="Segoe Print" panose="02000800000000000000" pitchFamily="2" charset="0"/>
              </a:rPr>
              <a:t>Foods Cooked</a:t>
            </a:r>
            <a:br>
              <a:rPr lang="en-GB" sz="1000" dirty="0">
                <a:solidFill>
                  <a:schemeClr val="tx1">
                    <a:lumMod val="85000"/>
                    <a:lumOff val="15000"/>
                  </a:schemeClr>
                </a:solidFill>
                <a:latin typeface="Segoe Print" panose="02000800000000000000" pitchFamily="2" charset="0"/>
              </a:rPr>
            </a:br>
            <a:r>
              <a:rPr lang="en-GB" sz="1000" dirty="0">
                <a:solidFill>
                  <a:schemeClr val="tx1">
                    <a:lumMod val="85000"/>
                    <a:lumOff val="15000"/>
                  </a:schemeClr>
                </a:solidFill>
                <a:latin typeface="Segoe Print" panose="02000800000000000000" pitchFamily="2" charset="0"/>
              </a:rPr>
              <a:t>This Way</a:t>
            </a:r>
          </a:p>
        </p:txBody>
      </p:sp>
      <p:sp>
        <p:nvSpPr>
          <p:cNvPr id="32" name="Rounded Rectangle 31">
            <a:extLst>
              <a:ext uri="{FF2B5EF4-FFF2-40B4-BE49-F238E27FC236}">
                <a16:creationId xmlns:a16="http://schemas.microsoft.com/office/drawing/2014/main" id="{D432921B-5ADC-6845-A4E6-6005A58F1ACC}"/>
              </a:ext>
            </a:extLst>
          </p:cNvPr>
          <p:cNvSpPr/>
          <p:nvPr/>
        </p:nvSpPr>
        <p:spPr>
          <a:xfrm>
            <a:off x="3630840" y="1130850"/>
            <a:ext cx="1618597" cy="387102"/>
          </a:xfrm>
          <a:prstGeom prst="roundRect">
            <a:avLst>
              <a:gd name="adj" fmla="val 16716"/>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lumMod val="85000"/>
                    <a:lumOff val="15000"/>
                  </a:schemeClr>
                </a:solidFill>
                <a:latin typeface="Segoe Print" panose="02000800000000000000" pitchFamily="2" charset="0"/>
              </a:rPr>
              <a:t>Physical Properties</a:t>
            </a:r>
          </a:p>
        </p:txBody>
      </p:sp>
      <p:sp>
        <p:nvSpPr>
          <p:cNvPr id="33" name="Rounded Rectangle 32">
            <a:extLst>
              <a:ext uri="{FF2B5EF4-FFF2-40B4-BE49-F238E27FC236}">
                <a16:creationId xmlns:a16="http://schemas.microsoft.com/office/drawing/2014/main" id="{6420DC7C-061C-ED4E-85B4-A908DAE9870E}"/>
              </a:ext>
            </a:extLst>
          </p:cNvPr>
          <p:cNvSpPr/>
          <p:nvPr/>
        </p:nvSpPr>
        <p:spPr>
          <a:xfrm>
            <a:off x="5366325" y="1142488"/>
            <a:ext cx="2376724" cy="387102"/>
          </a:xfrm>
          <a:prstGeom prst="roundRect">
            <a:avLst>
              <a:gd name="adj" fmla="val 10308"/>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57" dirty="0">
                <a:solidFill>
                  <a:schemeClr val="tx1">
                    <a:lumMod val="85000"/>
                    <a:lumOff val="15000"/>
                  </a:schemeClr>
                </a:solidFill>
                <a:latin typeface="Segoe Print" panose="02000800000000000000" pitchFamily="2" charset="0"/>
              </a:rPr>
              <a:t>% Loss of Vitamins, Carbohydrate, Protein and Fat when cooked?</a:t>
            </a:r>
          </a:p>
        </p:txBody>
      </p:sp>
      <p:pic>
        <p:nvPicPr>
          <p:cNvPr id="112" name="Picture 2" descr="Cooking icon">
            <a:extLst>
              <a:ext uri="{FF2B5EF4-FFF2-40B4-BE49-F238E27FC236}">
                <a16:creationId xmlns:a16="http://schemas.microsoft.com/office/drawing/2014/main" id="{6F1338E0-68EF-E546-8B7C-8AF5C590B2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4709" y="45334"/>
            <a:ext cx="941928" cy="941928"/>
          </a:xfrm>
          <a:prstGeom prst="rect">
            <a:avLst/>
          </a:prstGeom>
          <a:noFill/>
          <a:extLst>
            <a:ext uri="{909E8E84-426E-40DD-AFC4-6F175D3DCCD1}">
              <a14:hiddenFill xmlns:a14="http://schemas.microsoft.com/office/drawing/2010/main">
                <a:solidFill>
                  <a:srgbClr val="FFFFFF"/>
                </a:solidFill>
              </a14:hiddenFill>
            </a:ext>
          </a:extLst>
        </p:spPr>
      </p:pic>
      <p:sp>
        <p:nvSpPr>
          <p:cNvPr id="113" name="Rounded Rectangle 112">
            <a:extLst>
              <a:ext uri="{FF2B5EF4-FFF2-40B4-BE49-F238E27FC236}">
                <a16:creationId xmlns:a16="http://schemas.microsoft.com/office/drawing/2014/main" id="{3A1EC4FF-0096-9044-ADF4-911D696D73E6}"/>
              </a:ext>
            </a:extLst>
          </p:cNvPr>
          <p:cNvSpPr/>
          <p:nvPr/>
        </p:nvSpPr>
        <p:spPr>
          <a:xfrm>
            <a:off x="3071403" y="232229"/>
            <a:ext cx="4868345" cy="755033"/>
          </a:xfrm>
          <a:prstGeom prst="roundRect">
            <a:avLst>
              <a:gd name="adj" fmla="val 4973"/>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86" dirty="0">
                <a:solidFill>
                  <a:schemeClr val="tx1">
                    <a:lumMod val="85000"/>
                    <a:lumOff val="15000"/>
                  </a:schemeClr>
                </a:solidFill>
                <a:latin typeface="Segoe Print" panose="02000800000000000000" pitchFamily="2" charset="0"/>
              </a:rPr>
              <a:t>For this report you </a:t>
            </a:r>
            <a:r>
              <a:rPr lang="en-GB" sz="786" b="1" u="sng" dirty="0">
                <a:solidFill>
                  <a:schemeClr val="tx1">
                    <a:lumMod val="85000"/>
                    <a:lumOff val="15000"/>
                  </a:schemeClr>
                </a:solidFill>
                <a:latin typeface="Segoe Print" panose="02000800000000000000" pitchFamily="2" charset="0"/>
              </a:rPr>
              <a:t>MUST</a:t>
            </a:r>
            <a:r>
              <a:rPr lang="en-GB" sz="786" dirty="0">
                <a:solidFill>
                  <a:schemeClr val="tx1">
                    <a:lumMod val="85000"/>
                    <a:lumOff val="15000"/>
                  </a:schemeClr>
                </a:solidFill>
                <a:latin typeface="Segoe Print" panose="02000800000000000000" pitchFamily="2" charset="0"/>
              </a:rPr>
              <a:t> state what nutrient losses there are (if any) for each method. *Don’t forget, water soluble vitamins B and C dissolve in water and fat soluble vitamins A, D, E and K dissolve in fat 😉 You must also think about your target customer, will boiling food make it softer and therefore easier to eat? Which cooking methods will make food tastier and how can they be balanced if this makes food less healthy as a result?</a:t>
            </a:r>
          </a:p>
        </p:txBody>
      </p:sp>
      <p:sp>
        <p:nvSpPr>
          <p:cNvPr id="64" name="Rounded Rectangle 63">
            <a:extLst>
              <a:ext uri="{FF2B5EF4-FFF2-40B4-BE49-F238E27FC236}">
                <a16:creationId xmlns:a16="http://schemas.microsoft.com/office/drawing/2014/main" id="{86D8414A-C49C-084F-81BE-2E1D663C1884}"/>
              </a:ext>
            </a:extLst>
          </p:cNvPr>
          <p:cNvSpPr/>
          <p:nvPr/>
        </p:nvSpPr>
        <p:spPr>
          <a:xfrm>
            <a:off x="132199" y="4724683"/>
            <a:ext cx="849934" cy="857870"/>
          </a:xfrm>
          <a:prstGeom prst="roundRect">
            <a:avLst>
              <a:gd name="adj" fmla="val 31666"/>
            </a:avLst>
          </a:prstGeom>
          <a:solidFill>
            <a:schemeClr val="accent4">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lumMod val="85000"/>
                    <a:lumOff val="15000"/>
                  </a:schemeClr>
                </a:solidFill>
                <a:latin typeface="Segoe Print" panose="02000800000000000000" pitchFamily="2" charset="0"/>
              </a:rPr>
              <a:t>Microwaving</a:t>
            </a:r>
            <a:endParaRPr lang="en-GB" sz="1000" dirty="0">
              <a:solidFill>
                <a:schemeClr val="tx1">
                  <a:lumMod val="85000"/>
                  <a:lumOff val="15000"/>
                </a:schemeClr>
              </a:solidFill>
              <a:latin typeface="Segoe Print" panose="02000800000000000000" pitchFamily="2" charset="0"/>
            </a:endParaRPr>
          </a:p>
        </p:txBody>
      </p:sp>
      <p:sp>
        <p:nvSpPr>
          <p:cNvPr id="65" name="Rounded Rectangle 64">
            <a:extLst>
              <a:ext uri="{FF2B5EF4-FFF2-40B4-BE49-F238E27FC236}">
                <a16:creationId xmlns:a16="http://schemas.microsoft.com/office/drawing/2014/main" id="{5A020C13-F90D-424C-8059-056C77813CF7}"/>
              </a:ext>
            </a:extLst>
          </p:cNvPr>
          <p:cNvSpPr/>
          <p:nvPr/>
        </p:nvSpPr>
        <p:spPr>
          <a:xfrm>
            <a:off x="1113238" y="4702599"/>
            <a:ext cx="990306" cy="857870"/>
          </a:xfrm>
          <a:prstGeom prst="roundRect">
            <a:avLst>
              <a:gd name="adj" fmla="val 31666"/>
            </a:avLst>
          </a:prstGeom>
          <a:solidFill>
            <a:schemeClr val="accent4">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66" name="Rounded Rectangle 65">
            <a:extLst>
              <a:ext uri="{FF2B5EF4-FFF2-40B4-BE49-F238E27FC236}">
                <a16:creationId xmlns:a16="http://schemas.microsoft.com/office/drawing/2014/main" id="{86EFBB78-D191-024E-A780-7B3A9E56E814}"/>
              </a:ext>
            </a:extLst>
          </p:cNvPr>
          <p:cNvSpPr/>
          <p:nvPr/>
        </p:nvSpPr>
        <p:spPr>
          <a:xfrm>
            <a:off x="2241492" y="4702599"/>
            <a:ext cx="1264549" cy="857870"/>
          </a:xfrm>
          <a:prstGeom prst="roundRect">
            <a:avLst>
              <a:gd name="adj" fmla="val 31666"/>
            </a:avLst>
          </a:prstGeom>
          <a:solidFill>
            <a:schemeClr val="accent4">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67" name="Rounded Rectangle 66">
            <a:extLst>
              <a:ext uri="{FF2B5EF4-FFF2-40B4-BE49-F238E27FC236}">
                <a16:creationId xmlns:a16="http://schemas.microsoft.com/office/drawing/2014/main" id="{D56995EE-87BF-A941-A0E5-7F8099678085}"/>
              </a:ext>
            </a:extLst>
          </p:cNvPr>
          <p:cNvSpPr/>
          <p:nvPr/>
        </p:nvSpPr>
        <p:spPr>
          <a:xfrm>
            <a:off x="3658681" y="4712922"/>
            <a:ext cx="1562915" cy="857870"/>
          </a:xfrm>
          <a:prstGeom prst="roundRect">
            <a:avLst>
              <a:gd name="adj" fmla="val 31666"/>
            </a:avLst>
          </a:prstGeom>
          <a:solidFill>
            <a:schemeClr val="accent4">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68" name="Rounded Rectangle 67">
            <a:extLst>
              <a:ext uri="{FF2B5EF4-FFF2-40B4-BE49-F238E27FC236}">
                <a16:creationId xmlns:a16="http://schemas.microsoft.com/office/drawing/2014/main" id="{52BE3F69-BE62-8546-884F-DF22DBCF5BB2}"/>
              </a:ext>
            </a:extLst>
          </p:cNvPr>
          <p:cNvSpPr/>
          <p:nvPr/>
        </p:nvSpPr>
        <p:spPr>
          <a:xfrm>
            <a:off x="5323720" y="4768758"/>
            <a:ext cx="2390169" cy="857869"/>
          </a:xfrm>
          <a:prstGeom prst="roundRect">
            <a:avLst>
              <a:gd name="adj" fmla="val 31666"/>
            </a:avLst>
          </a:prstGeom>
          <a:solidFill>
            <a:schemeClr val="accent4">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69" name="Rounded Rectangle 68">
            <a:extLst>
              <a:ext uri="{FF2B5EF4-FFF2-40B4-BE49-F238E27FC236}">
                <a16:creationId xmlns:a16="http://schemas.microsoft.com/office/drawing/2014/main" id="{E5266F22-D7F8-064A-B43C-5EEFB6FB432A}"/>
              </a:ext>
            </a:extLst>
          </p:cNvPr>
          <p:cNvSpPr/>
          <p:nvPr/>
        </p:nvSpPr>
        <p:spPr>
          <a:xfrm>
            <a:off x="7870303" y="4768757"/>
            <a:ext cx="1090000" cy="857870"/>
          </a:xfrm>
          <a:prstGeom prst="roundRect">
            <a:avLst>
              <a:gd name="adj" fmla="val 31666"/>
            </a:avLst>
          </a:prstGeom>
          <a:solidFill>
            <a:schemeClr val="accent4">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70" name="Rounded Rectangle 69">
            <a:extLst>
              <a:ext uri="{FF2B5EF4-FFF2-40B4-BE49-F238E27FC236}">
                <a16:creationId xmlns:a16="http://schemas.microsoft.com/office/drawing/2014/main" id="{23CA853A-56A8-F34D-BA64-C8AA9EB9E307}"/>
              </a:ext>
            </a:extLst>
          </p:cNvPr>
          <p:cNvSpPr/>
          <p:nvPr/>
        </p:nvSpPr>
        <p:spPr>
          <a:xfrm>
            <a:off x="132199" y="3681465"/>
            <a:ext cx="849934" cy="857870"/>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50" b="1" dirty="0">
                <a:solidFill>
                  <a:schemeClr val="tx1">
                    <a:lumMod val="85000"/>
                    <a:lumOff val="15000"/>
                  </a:schemeClr>
                </a:solidFill>
                <a:latin typeface="Segoe Print" panose="02000800000000000000" pitchFamily="2" charset="0"/>
              </a:rPr>
              <a:t>Roasting</a:t>
            </a:r>
            <a:endParaRPr lang="en-GB" sz="850" dirty="0">
              <a:solidFill>
                <a:schemeClr val="tx1">
                  <a:lumMod val="85000"/>
                  <a:lumOff val="15000"/>
                </a:schemeClr>
              </a:solidFill>
              <a:latin typeface="Segoe Print" panose="02000800000000000000" pitchFamily="2" charset="0"/>
            </a:endParaRPr>
          </a:p>
        </p:txBody>
      </p:sp>
      <p:sp>
        <p:nvSpPr>
          <p:cNvPr id="71" name="Rounded Rectangle 70">
            <a:extLst>
              <a:ext uri="{FF2B5EF4-FFF2-40B4-BE49-F238E27FC236}">
                <a16:creationId xmlns:a16="http://schemas.microsoft.com/office/drawing/2014/main" id="{DFAAB436-2612-9C4F-BE07-9F8E3D02CFC8}"/>
              </a:ext>
            </a:extLst>
          </p:cNvPr>
          <p:cNvSpPr/>
          <p:nvPr/>
        </p:nvSpPr>
        <p:spPr>
          <a:xfrm>
            <a:off x="1113238" y="3681465"/>
            <a:ext cx="990306" cy="857870"/>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0" name="Rounded Rectangle 99">
            <a:extLst>
              <a:ext uri="{FF2B5EF4-FFF2-40B4-BE49-F238E27FC236}">
                <a16:creationId xmlns:a16="http://schemas.microsoft.com/office/drawing/2014/main" id="{B4957409-FF74-FC48-9159-A95F92025466}"/>
              </a:ext>
            </a:extLst>
          </p:cNvPr>
          <p:cNvSpPr/>
          <p:nvPr/>
        </p:nvSpPr>
        <p:spPr>
          <a:xfrm>
            <a:off x="2245281" y="3711690"/>
            <a:ext cx="1264549" cy="857870"/>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1" name="Rounded Rectangle 100">
            <a:extLst>
              <a:ext uri="{FF2B5EF4-FFF2-40B4-BE49-F238E27FC236}">
                <a16:creationId xmlns:a16="http://schemas.microsoft.com/office/drawing/2014/main" id="{B5177CBD-1404-4B4F-B5B6-9A8AEEA6777E}"/>
              </a:ext>
            </a:extLst>
          </p:cNvPr>
          <p:cNvSpPr/>
          <p:nvPr/>
        </p:nvSpPr>
        <p:spPr>
          <a:xfrm>
            <a:off x="3658681" y="3711690"/>
            <a:ext cx="1590756" cy="857870"/>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2" name="Rounded Rectangle 101">
            <a:extLst>
              <a:ext uri="{FF2B5EF4-FFF2-40B4-BE49-F238E27FC236}">
                <a16:creationId xmlns:a16="http://schemas.microsoft.com/office/drawing/2014/main" id="{C95FBC78-E7AA-B647-B2CB-4E3E56EEB99F}"/>
              </a:ext>
            </a:extLst>
          </p:cNvPr>
          <p:cNvSpPr/>
          <p:nvPr/>
        </p:nvSpPr>
        <p:spPr>
          <a:xfrm>
            <a:off x="5352878" y="3741455"/>
            <a:ext cx="2390169" cy="857869"/>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3" name="Rounded Rectangle 102">
            <a:extLst>
              <a:ext uri="{FF2B5EF4-FFF2-40B4-BE49-F238E27FC236}">
                <a16:creationId xmlns:a16="http://schemas.microsoft.com/office/drawing/2014/main" id="{91855479-9D64-DF47-B039-DC48A00DE272}"/>
              </a:ext>
            </a:extLst>
          </p:cNvPr>
          <p:cNvSpPr/>
          <p:nvPr/>
        </p:nvSpPr>
        <p:spPr>
          <a:xfrm>
            <a:off x="7870303" y="3741454"/>
            <a:ext cx="1090000" cy="857870"/>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4" name="Rounded Rectangle 103">
            <a:extLst>
              <a:ext uri="{FF2B5EF4-FFF2-40B4-BE49-F238E27FC236}">
                <a16:creationId xmlns:a16="http://schemas.microsoft.com/office/drawing/2014/main" id="{3E254990-82FC-B04C-92E0-BC04546BF83D}"/>
              </a:ext>
            </a:extLst>
          </p:cNvPr>
          <p:cNvSpPr/>
          <p:nvPr/>
        </p:nvSpPr>
        <p:spPr>
          <a:xfrm>
            <a:off x="132199" y="2682321"/>
            <a:ext cx="849934" cy="857870"/>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tx1">
                    <a:lumMod val="85000"/>
                    <a:lumOff val="15000"/>
                  </a:schemeClr>
                </a:solidFill>
                <a:latin typeface="Segoe Print" panose="02000800000000000000" pitchFamily="2" charset="0"/>
              </a:rPr>
              <a:t>Grilling</a:t>
            </a:r>
            <a:endParaRPr lang="en-GB" sz="800" dirty="0">
              <a:solidFill>
                <a:schemeClr val="tx1">
                  <a:lumMod val="85000"/>
                  <a:lumOff val="15000"/>
                </a:schemeClr>
              </a:solidFill>
              <a:latin typeface="Segoe Print" panose="02000800000000000000" pitchFamily="2" charset="0"/>
            </a:endParaRPr>
          </a:p>
        </p:txBody>
      </p:sp>
      <p:sp>
        <p:nvSpPr>
          <p:cNvPr id="105" name="Rounded Rectangle 104">
            <a:extLst>
              <a:ext uri="{FF2B5EF4-FFF2-40B4-BE49-F238E27FC236}">
                <a16:creationId xmlns:a16="http://schemas.microsoft.com/office/drawing/2014/main" id="{00AFF504-CCA6-1D49-853E-0B6908C7E236}"/>
              </a:ext>
            </a:extLst>
          </p:cNvPr>
          <p:cNvSpPr/>
          <p:nvPr/>
        </p:nvSpPr>
        <p:spPr>
          <a:xfrm>
            <a:off x="1113238" y="1715060"/>
            <a:ext cx="990306" cy="857870"/>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6" name="Rounded Rectangle 105">
            <a:extLst>
              <a:ext uri="{FF2B5EF4-FFF2-40B4-BE49-F238E27FC236}">
                <a16:creationId xmlns:a16="http://schemas.microsoft.com/office/drawing/2014/main" id="{B78374DD-1696-434E-B3A4-5121D6532EEF}"/>
              </a:ext>
            </a:extLst>
          </p:cNvPr>
          <p:cNvSpPr/>
          <p:nvPr/>
        </p:nvSpPr>
        <p:spPr>
          <a:xfrm>
            <a:off x="2235007" y="1715060"/>
            <a:ext cx="1264549" cy="857870"/>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7" name="Rounded Rectangle 106">
            <a:extLst>
              <a:ext uri="{FF2B5EF4-FFF2-40B4-BE49-F238E27FC236}">
                <a16:creationId xmlns:a16="http://schemas.microsoft.com/office/drawing/2014/main" id="{E5029E70-8CA0-3B40-BBDC-F0A0FC2873AD}"/>
              </a:ext>
            </a:extLst>
          </p:cNvPr>
          <p:cNvSpPr/>
          <p:nvPr/>
        </p:nvSpPr>
        <p:spPr>
          <a:xfrm>
            <a:off x="3658681" y="2742337"/>
            <a:ext cx="1590756" cy="857870"/>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8" name="Rounded Rectangle 107">
            <a:extLst>
              <a:ext uri="{FF2B5EF4-FFF2-40B4-BE49-F238E27FC236}">
                <a16:creationId xmlns:a16="http://schemas.microsoft.com/office/drawing/2014/main" id="{93DBB290-F2DF-4A4F-8E66-1AA23509B549}"/>
              </a:ext>
            </a:extLst>
          </p:cNvPr>
          <p:cNvSpPr/>
          <p:nvPr/>
        </p:nvSpPr>
        <p:spPr>
          <a:xfrm>
            <a:off x="5364785" y="2770236"/>
            <a:ext cx="2390169" cy="857869"/>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09" name="Rounded Rectangle 108">
            <a:extLst>
              <a:ext uri="{FF2B5EF4-FFF2-40B4-BE49-F238E27FC236}">
                <a16:creationId xmlns:a16="http://schemas.microsoft.com/office/drawing/2014/main" id="{BE6EC2F1-1FE6-3C4F-8704-41CBAE326E6F}"/>
              </a:ext>
            </a:extLst>
          </p:cNvPr>
          <p:cNvSpPr/>
          <p:nvPr/>
        </p:nvSpPr>
        <p:spPr>
          <a:xfrm>
            <a:off x="7870303" y="2768759"/>
            <a:ext cx="1090000" cy="857870"/>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10" name="Rounded Rectangle 109">
            <a:extLst>
              <a:ext uri="{FF2B5EF4-FFF2-40B4-BE49-F238E27FC236}">
                <a16:creationId xmlns:a16="http://schemas.microsoft.com/office/drawing/2014/main" id="{76D1F68C-CB51-4F4F-AE4D-C53BBB0104E3}"/>
              </a:ext>
            </a:extLst>
          </p:cNvPr>
          <p:cNvSpPr/>
          <p:nvPr/>
        </p:nvSpPr>
        <p:spPr>
          <a:xfrm>
            <a:off x="132199" y="1716040"/>
            <a:ext cx="849934" cy="857870"/>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tx1">
                    <a:lumMod val="85000"/>
                    <a:lumOff val="15000"/>
                  </a:schemeClr>
                </a:solidFill>
                <a:latin typeface="Segoe Print" panose="02000800000000000000" pitchFamily="2" charset="0"/>
              </a:rPr>
              <a:t>Baking</a:t>
            </a:r>
          </a:p>
        </p:txBody>
      </p:sp>
      <p:sp>
        <p:nvSpPr>
          <p:cNvPr id="114" name="Rounded Rectangle 113">
            <a:extLst>
              <a:ext uri="{FF2B5EF4-FFF2-40B4-BE49-F238E27FC236}">
                <a16:creationId xmlns:a16="http://schemas.microsoft.com/office/drawing/2014/main" id="{53C273B7-8559-CB45-8F85-A123B12AAA18}"/>
              </a:ext>
            </a:extLst>
          </p:cNvPr>
          <p:cNvSpPr/>
          <p:nvPr/>
        </p:nvSpPr>
        <p:spPr>
          <a:xfrm>
            <a:off x="1095943" y="2682321"/>
            <a:ext cx="990306" cy="857870"/>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15" name="Rounded Rectangle 114">
            <a:extLst>
              <a:ext uri="{FF2B5EF4-FFF2-40B4-BE49-F238E27FC236}">
                <a16:creationId xmlns:a16="http://schemas.microsoft.com/office/drawing/2014/main" id="{E5B229D2-5689-7243-AAD8-9E96587CC7EB}"/>
              </a:ext>
            </a:extLst>
          </p:cNvPr>
          <p:cNvSpPr/>
          <p:nvPr/>
        </p:nvSpPr>
        <p:spPr>
          <a:xfrm>
            <a:off x="2238374" y="2742337"/>
            <a:ext cx="1264549" cy="857870"/>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16" name="Rounded Rectangle 115">
            <a:extLst>
              <a:ext uri="{FF2B5EF4-FFF2-40B4-BE49-F238E27FC236}">
                <a16:creationId xmlns:a16="http://schemas.microsoft.com/office/drawing/2014/main" id="{98973AC9-9F08-BA41-B9F2-9088FBB70D3C}"/>
              </a:ext>
            </a:extLst>
          </p:cNvPr>
          <p:cNvSpPr/>
          <p:nvPr/>
        </p:nvSpPr>
        <p:spPr>
          <a:xfrm>
            <a:off x="3658681" y="1715060"/>
            <a:ext cx="1590756" cy="857870"/>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17" name="Rounded Rectangle 116">
            <a:extLst>
              <a:ext uri="{FF2B5EF4-FFF2-40B4-BE49-F238E27FC236}">
                <a16:creationId xmlns:a16="http://schemas.microsoft.com/office/drawing/2014/main" id="{7DFCDD1B-3B7C-E34F-8967-50304C6728D4}"/>
              </a:ext>
            </a:extLst>
          </p:cNvPr>
          <p:cNvSpPr/>
          <p:nvPr/>
        </p:nvSpPr>
        <p:spPr>
          <a:xfrm>
            <a:off x="5352878" y="1715060"/>
            <a:ext cx="2390169" cy="857869"/>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18" name="Rounded Rectangle 117">
            <a:extLst>
              <a:ext uri="{FF2B5EF4-FFF2-40B4-BE49-F238E27FC236}">
                <a16:creationId xmlns:a16="http://schemas.microsoft.com/office/drawing/2014/main" id="{9925E929-0A99-FE42-B113-F42F0000F4C3}"/>
              </a:ext>
            </a:extLst>
          </p:cNvPr>
          <p:cNvSpPr/>
          <p:nvPr/>
        </p:nvSpPr>
        <p:spPr>
          <a:xfrm>
            <a:off x="7846488" y="1712106"/>
            <a:ext cx="1090000" cy="857870"/>
          </a:xfrm>
          <a:prstGeom prst="roundRect">
            <a:avLst>
              <a:gd name="adj" fmla="val 31666"/>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lumMod val="85000"/>
                  <a:lumOff val="15000"/>
                </a:schemeClr>
              </a:solidFill>
              <a:latin typeface="Segoe Print" panose="02000800000000000000" pitchFamily="2" charset="0"/>
            </a:endParaRPr>
          </a:p>
        </p:txBody>
      </p:sp>
      <p:sp>
        <p:nvSpPr>
          <p:cNvPr id="119" name="Rounded Rectangle 118">
            <a:extLst>
              <a:ext uri="{FF2B5EF4-FFF2-40B4-BE49-F238E27FC236}">
                <a16:creationId xmlns:a16="http://schemas.microsoft.com/office/drawing/2014/main" id="{8C0875BF-28F7-7E42-AF67-417AE88A1F25}"/>
              </a:ext>
            </a:extLst>
          </p:cNvPr>
          <p:cNvSpPr/>
          <p:nvPr/>
        </p:nvSpPr>
        <p:spPr>
          <a:xfrm>
            <a:off x="7868275" y="1156133"/>
            <a:ext cx="1090000" cy="387102"/>
          </a:xfrm>
          <a:prstGeom prst="roundRect">
            <a:avLst>
              <a:gd name="adj" fmla="val 10308"/>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57" dirty="0">
                <a:solidFill>
                  <a:schemeClr val="tx1">
                    <a:lumMod val="85000"/>
                    <a:lumOff val="15000"/>
                  </a:schemeClr>
                </a:solidFill>
                <a:latin typeface="Segoe Print" panose="02000800000000000000" pitchFamily="2" charset="0"/>
              </a:rPr>
              <a:t>Links to target market</a:t>
            </a:r>
          </a:p>
        </p:txBody>
      </p:sp>
      <p:sp>
        <p:nvSpPr>
          <p:cNvPr id="44" name="Rounded Rectangle 43">
            <a:extLst>
              <a:ext uri="{FF2B5EF4-FFF2-40B4-BE49-F238E27FC236}">
                <a16:creationId xmlns:a16="http://schemas.microsoft.com/office/drawing/2014/main" id="{1F5C946A-A199-D742-B7E4-A1E565F94510}"/>
              </a:ext>
            </a:extLst>
          </p:cNvPr>
          <p:cNvSpPr/>
          <p:nvPr/>
        </p:nvSpPr>
        <p:spPr>
          <a:xfrm>
            <a:off x="183696" y="5807738"/>
            <a:ext cx="8776607" cy="918069"/>
          </a:xfrm>
          <a:prstGeom prst="roundRect">
            <a:avLst>
              <a:gd name="adj" fmla="val 6786"/>
            </a:avLst>
          </a:prstGeom>
          <a:solidFill>
            <a:schemeClr val="bg1">
              <a:lumMod val="95000"/>
              <a:alpha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786" dirty="0">
                <a:solidFill>
                  <a:schemeClr val="tx1">
                    <a:lumMod val="85000"/>
                    <a:lumOff val="15000"/>
                  </a:schemeClr>
                </a:solidFill>
                <a:latin typeface="Segoe Print" panose="02000800000000000000" pitchFamily="2" charset="0"/>
              </a:rPr>
              <a:t>Summarise your findings here. Which cooking methods have the least impact on nutrient loss? Can you combine cooking methods to create a balanced dish?</a:t>
            </a:r>
          </a:p>
        </p:txBody>
      </p:sp>
    </p:spTree>
    <p:extLst>
      <p:ext uri="{BB962C8B-B14F-4D97-AF65-F5344CB8AC3E}">
        <p14:creationId xmlns:p14="http://schemas.microsoft.com/office/powerpoint/2010/main" val="27067413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TotalTime>
  <Words>313</Words>
  <Application>Microsoft Macintosh PowerPoint</Application>
  <PresentationFormat>On-screen Show (4:3)</PresentationFormat>
  <Paragraphs>30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Segoe Print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D.Whitehall - STAFF</dc:creator>
  <cp:lastModifiedBy>D.Whitehall - STAFF</cp:lastModifiedBy>
  <cp:revision>3</cp:revision>
  <dcterms:created xsi:type="dcterms:W3CDTF">2020-11-24T13:58:08Z</dcterms:created>
  <dcterms:modified xsi:type="dcterms:W3CDTF">2020-11-25T09:25:46Z</dcterms:modified>
</cp:coreProperties>
</file>