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1" r:id="rId6"/>
  </p:sldIdLst>
  <p:sldSz cx="6858000" cy="9906000" type="A4"/>
  <p:notesSz cx="6870700" cy="10006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FF"/>
    <a:srgbClr val="9933FF"/>
    <a:srgbClr val="6600CC"/>
    <a:srgbClr val="FFCCFF"/>
    <a:srgbClr val="FFE735"/>
    <a:srgbClr val="F8FF86"/>
    <a:srgbClr val="B24C04"/>
    <a:srgbClr val="394364"/>
    <a:srgbClr val="A85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161"/>
  </p:normalViewPr>
  <p:slideViewPr>
    <p:cSldViewPr snapToGrid="0">
      <p:cViewPr varScale="1">
        <p:scale>
          <a:sx n="57" d="100"/>
          <a:sy n="57" d="100"/>
        </p:scale>
        <p:origin x="2094" y="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43630B-9EB2-FF4A-9A3F-FB03BB22FD47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D234A633-BE31-7443-84EA-38036849ED1D}">
      <dgm:prSet phldrT="[Text]"/>
      <dgm:spPr/>
      <dgm:t>
        <a:bodyPr/>
        <a:lstStyle/>
        <a:p>
          <a:r>
            <a:rPr lang="en-US" b="1" dirty="0"/>
            <a:t>AO1: RESEARCH</a:t>
          </a:r>
        </a:p>
      </dgm:t>
    </dgm:pt>
    <dgm:pt modelId="{88E6F5EE-74B0-6140-BC5C-DA32AE814C4B}" type="parTrans" cxnId="{C8B969DD-C0A0-A242-9D96-18829836455D}">
      <dgm:prSet/>
      <dgm:spPr/>
      <dgm:t>
        <a:bodyPr/>
        <a:lstStyle/>
        <a:p>
          <a:endParaRPr lang="en-US"/>
        </a:p>
      </dgm:t>
    </dgm:pt>
    <dgm:pt modelId="{EF95FF5D-F750-594A-ADCF-64CBD7B9672E}" type="sibTrans" cxnId="{C8B969DD-C0A0-A242-9D96-18829836455D}">
      <dgm:prSet/>
      <dgm:spPr/>
      <dgm:t>
        <a:bodyPr/>
        <a:lstStyle/>
        <a:p>
          <a:endParaRPr lang="en-US"/>
        </a:p>
      </dgm:t>
    </dgm:pt>
    <dgm:pt modelId="{DC2DFCA1-824E-BD45-A33D-5B763B1B21D8}">
      <dgm:prSet phldrT="[Text]"/>
      <dgm:spPr/>
      <dgm:t>
        <a:bodyPr/>
        <a:lstStyle/>
        <a:p>
          <a:r>
            <a:rPr lang="en-US" b="1" dirty="0"/>
            <a:t>AO3: DRAW &amp; LABEL</a:t>
          </a:r>
        </a:p>
      </dgm:t>
    </dgm:pt>
    <dgm:pt modelId="{7F3A7F65-D4FC-3F40-8B05-1C19EAEAECB7}" type="parTrans" cxnId="{B97A2464-E058-F541-BCD7-4569F041ADFD}">
      <dgm:prSet/>
      <dgm:spPr/>
      <dgm:t>
        <a:bodyPr/>
        <a:lstStyle/>
        <a:p>
          <a:endParaRPr lang="en-US"/>
        </a:p>
      </dgm:t>
    </dgm:pt>
    <dgm:pt modelId="{5DD4D062-3867-FA43-8437-4862FF76C926}" type="sibTrans" cxnId="{B97A2464-E058-F541-BCD7-4569F041ADFD}">
      <dgm:prSet/>
      <dgm:spPr/>
      <dgm:t>
        <a:bodyPr/>
        <a:lstStyle/>
        <a:p>
          <a:endParaRPr lang="en-US"/>
        </a:p>
      </dgm:t>
    </dgm:pt>
    <dgm:pt modelId="{8766451D-0E5A-654E-B07C-0D23BD9FDDF4}">
      <dgm:prSet phldrT="[Text]"/>
      <dgm:spPr/>
      <dgm:t>
        <a:bodyPr/>
        <a:lstStyle/>
        <a:p>
          <a:r>
            <a:rPr lang="en-US" b="1" dirty="0"/>
            <a:t>AO4: FINAL PIECE</a:t>
          </a:r>
        </a:p>
      </dgm:t>
    </dgm:pt>
    <dgm:pt modelId="{FAF4AB29-620B-104B-953E-5BEB2EBB89F3}" type="parTrans" cxnId="{E4E395C6-734C-8941-B073-1EBEF368C846}">
      <dgm:prSet/>
      <dgm:spPr/>
      <dgm:t>
        <a:bodyPr/>
        <a:lstStyle/>
        <a:p>
          <a:endParaRPr lang="en-US"/>
        </a:p>
      </dgm:t>
    </dgm:pt>
    <dgm:pt modelId="{5115C392-F9E8-E247-8DAC-56581FE4B2A4}" type="sibTrans" cxnId="{E4E395C6-734C-8941-B073-1EBEF368C846}">
      <dgm:prSet/>
      <dgm:spPr/>
      <dgm:t>
        <a:bodyPr/>
        <a:lstStyle/>
        <a:p>
          <a:endParaRPr lang="en-US"/>
        </a:p>
      </dgm:t>
    </dgm:pt>
    <dgm:pt modelId="{4DAFCC06-1620-A842-A662-27DCA97B69F8}">
      <dgm:prSet phldrT="[Text]"/>
      <dgm:spPr/>
      <dgm:t>
        <a:bodyPr/>
        <a:lstStyle/>
        <a:p>
          <a:r>
            <a:rPr lang="en-US" b="1" dirty="0"/>
            <a:t>AO2: EXPERIMENT</a:t>
          </a:r>
        </a:p>
      </dgm:t>
    </dgm:pt>
    <dgm:pt modelId="{7A8176E8-4D9A-BF41-9EF2-1B3ECC072834}" type="parTrans" cxnId="{B6041253-38D9-1346-AFD9-E487BB7F8830}">
      <dgm:prSet/>
      <dgm:spPr/>
      <dgm:t>
        <a:bodyPr/>
        <a:lstStyle/>
        <a:p>
          <a:endParaRPr lang="en-US"/>
        </a:p>
      </dgm:t>
    </dgm:pt>
    <dgm:pt modelId="{BD4AAEDE-D1A6-7A4C-A031-9FD09262D40A}" type="sibTrans" cxnId="{B6041253-38D9-1346-AFD9-E487BB7F8830}">
      <dgm:prSet/>
      <dgm:spPr/>
      <dgm:t>
        <a:bodyPr/>
        <a:lstStyle/>
        <a:p>
          <a:endParaRPr lang="en-US"/>
        </a:p>
      </dgm:t>
    </dgm:pt>
    <dgm:pt modelId="{13438C74-B865-EC47-B892-6B43E2535B18}" type="pres">
      <dgm:prSet presAssocID="{D143630B-9EB2-FF4A-9A3F-FB03BB22FD47}" presName="Name0" presStyleCnt="0">
        <dgm:presLayoutVars>
          <dgm:dir/>
          <dgm:resizeHandles val="exact"/>
        </dgm:presLayoutVars>
      </dgm:prSet>
      <dgm:spPr/>
    </dgm:pt>
    <dgm:pt modelId="{C9893BC5-66EC-AC4A-9120-FBEE462AA66A}" type="pres">
      <dgm:prSet presAssocID="{D234A633-BE31-7443-84EA-38036849ED1D}" presName="node" presStyleLbl="node1" presStyleIdx="0" presStyleCnt="4">
        <dgm:presLayoutVars>
          <dgm:bulletEnabled val="1"/>
        </dgm:presLayoutVars>
      </dgm:prSet>
      <dgm:spPr/>
    </dgm:pt>
    <dgm:pt modelId="{792DD47B-6636-B94B-981F-8FF8817B090B}" type="pres">
      <dgm:prSet presAssocID="{EF95FF5D-F750-594A-ADCF-64CBD7B9672E}" presName="sibTrans" presStyleLbl="sibTrans2D1" presStyleIdx="0" presStyleCnt="3"/>
      <dgm:spPr/>
    </dgm:pt>
    <dgm:pt modelId="{F345F0D7-C789-9840-81C1-618F196E4299}" type="pres">
      <dgm:prSet presAssocID="{EF95FF5D-F750-594A-ADCF-64CBD7B9672E}" presName="connectorText" presStyleLbl="sibTrans2D1" presStyleIdx="0" presStyleCnt="3"/>
      <dgm:spPr/>
    </dgm:pt>
    <dgm:pt modelId="{22F4F4FB-DE52-F443-B966-10F9AFAE263A}" type="pres">
      <dgm:prSet presAssocID="{4DAFCC06-1620-A842-A662-27DCA97B69F8}" presName="node" presStyleLbl="node1" presStyleIdx="1" presStyleCnt="4" custLinFactNeighborX="-4184" custLinFactNeighborY="-46691">
        <dgm:presLayoutVars>
          <dgm:bulletEnabled val="1"/>
        </dgm:presLayoutVars>
      </dgm:prSet>
      <dgm:spPr/>
    </dgm:pt>
    <dgm:pt modelId="{4AACAAEB-6CA9-F242-A07B-2DC089CBC17E}" type="pres">
      <dgm:prSet presAssocID="{BD4AAEDE-D1A6-7A4C-A031-9FD09262D40A}" presName="sibTrans" presStyleLbl="sibTrans2D1" presStyleIdx="1" presStyleCnt="3"/>
      <dgm:spPr/>
    </dgm:pt>
    <dgm:pt modelId="{ECACBDC0-0010-D040-82B8-3D7416246DDA}" type="pres">
      <dgm:prSet presAssocID="{BD4AAEDE-D1A6-7A4C-A031-9FD09262D40A}" presName="connectorText" presStyleLbl="sibTrans2D1" presStyleIdx="1" presStyleCnt="3"/>
      <dgm:spPr/>
    </dgm:pt>
    <dgm:pt modelId="{8731FA60-6D0A-6C41-8B94-C04C3F69AE9B}" type="pres">
      <dgm:prSet presAssocID="{DC2DFCA1-824E-BD45-A33D-5B763B1B21D8}" presName="node" presStyleLbl="node1" presStyleIdx="2" presStyleCnt="4">
        <dgm:presLayoutVars>
          <dgm:bulletEnabled val="1"/>
        </dgm:presLayoutVars>
      </dgm:prSet>
      <dgm:spPr/>
    </dgm:pt>
    <dgm:pt modelId="{70808029-8F1F-784E-BDBD-177B06CCCC90}" type="pres">
      <dgm:prSet presAssocID="{5DD4D062-3867-FA43-8437-4862FF76C926}" presName="sibTrans" presStyleLbl="sibTrans2D1" presStyleIdx="2" presStyleCnt="3"/>
      <dgm:spPr/>
    </dgm:pt>
    <dgm:pt modelId="{19F85617-3CEC-6F4C-9496-4B103BC9EBC2}" type="pres">
      <dgm:prSet presAssocID="{5DD4D062-3867-FA43-8437-4862FF76C926}" presName="connectorText" presStyleLbl="sibTrans2D1" presStyleIdx="2" presStyleCnt="3"/>
      <dgm:spPr/>
    </dgm:pt>
    <dgm:pt modelId="{7E028ADB-F3F7-5B48-B5E6-B13B480A83F1}" type="pres">
      <dgm:prSet presAssocID="{8766451D-0E5A-654E-B07C-0D23BD9FDDF4}" presName="node" presStyleLbl="node1" presStyleIdx="3" presStyleCnt="4">
        <dgm:presLayoutVars>
          <dgm:bulletEnabled val="1"/>
        </dgm:presLayoutVars>
      </dgm:prSet>
      <dgm:spPr/>
    </dgm:pt>
  </dgm:ptLst>
  <dgm:cxnLst>
    <dgm:cxn modelId="{8F9E6826-1E88-9348-87DE-476B72368B13}" type="presOf" srcId="{D143630B-9EB2-FF4A-9A3F-FB03BB22FD47}" destId="{13438C74-B865-EC47-B892-6B43E2535B18}" srcOrd="0" destOrd="0" presId="urn:microsoft.com/office/officeart/2005/8/layout/process1"/>
    <dgm:cxn modelId="{6E17DE43-4647-1544-AFE4-D36786FAD575}" type="presOf" srcId="{5DD4D062-3867-FA43-8437-4862FF76C926}" destId="{70808029-8F1F-784E-BDBD-177B06CCCC90}" srcOrd="0" destOrd="0" presId="urn:microsoft.com/office/officeart/2005/8/layout/process1"/>
    <dgm:cxn modelId="{B97A2464-E058-F541-BCD7-4569F041ADFD}" srcId="{D143630B-9EB2-FF4A-9A3F-FB03BB22FD47}" destId="{DC2DFCA1-824E-BD45-A33D-5B763B1B21D8}" srcOrd="2" destOrd="0" parTransId="{7F3A7F65-D4FC-3F40-8B05-1C19EAEAECB7}" sibTransId="{5DD4D062-3867-FA43-8437-4862FF76C926}"/>
    <dgm:cxn modelId="{0D505966-089B-E64B-8A59-CC1AE2DFD89F}" type="presOf" srcId="{BD4AAEDE-D1A6-7A4C-A031-9FD09262D40A}" destId="{4AACAAEB-6CA9-F242-A07B-2DC089CBC17E}" srcOrd="0" destOrd="0" presId="urn:microsoft.com/office/officeart/2005/8/layout/process1"/>
    <dgm:cxn modelId="{8C601051-0C1B-2A44-8DE7-23A110FE41D6}" type="presOf" srcId="{DC2DFCA1-824E-BD45-A33D-5B763B1B21D8}" destId="{8731FA60-6D0A-6C41-8B94-C04C3F69AE9B}" srcOrd="0" destOrd="0" presId="urn:microsoft.com/office/officeart/2005/8/layout/process1"/>
    <dgm:cxn modelId="{D8449251-9C24-DC4F-855E-4B82A48C2412}" type="presOf" srcId="{5DD4D062-3867-FA43-8437-4862FF76C926}" destId="{19F85617-3CEC-6F4C-9496-4B103BC9EBC2}" srcOrd="1" destOrd="0" presId="urn:microsoft.com/office/officeart/2005/8/layout/process1"/>
    <dgm:cxn modelId="{A903DF71-29C9-AC41-AFCA-5B165F7E9418}" type="presOf" srcId="{BD4AAEDE-D1A6-7A4C-A031-9FD09262D40A}" destId="{ECACBDC0-0010-D040-82B8-3D7416246DDA}" srcOrd="1" destOrd="0" presId="urn:microsoft.com/office/officeart/2005/8/layout/process1"/>
    <dgm:cxn modelId="{B6041253-38D9-1346-AFD9-E487BB7F8830}" srcId="{D143630B-9EB2-FF4A-9A3F-FB03BB22FD47}" destId="{4DAFCC06-1620-A842-A662-27DCA97B69F8}" srcOrd="1" destOrd="0" parTransId="{7A8176E8-4D9A-BF41-9EF2-1B3ECC072834}" sibTransId="{BD4AAEDE-D1A6-7A4C-A031-9FD09262D40A}"/>
    <dgm:cxn modelId="{5ECD7B75-1B95-6748-8017-52A5D25849E8}" type="presOf" srcId="{D234A633-BE31-7443-84EA-38036849ED1D}" destId="{C9893BC5-66EC-AC4A-9120-FBEE462AA66A}" srcOrd="0" destOrd="0" presId="urn:microsoft.com/office/officeart/2005/8/layout/process1"/>
    <dgm:cxn modelId="{71E989AF-1BB3-2142-A6A7-F33CC5A3CF2F}" type="presOf" srcId="{8766451D-0E5A-654E-B07C-0D23BD9FDDF4}" destId="{7E028ADB-F3F7-5B48-B5E6-B13B480A83F1}" srcOrd="0" destOrd="0" presId="urn:microsoft.com/office/officeart/2005/8/layout/process1"/>
    <dgm:cxn modelId="{E4E395C6-734C-8941-B073-1EBEF368C846}" srcId="{D143630B-9EB2-FF4A-9A3F-FB03BB22FD47}" destId="{8766451D-0E5A-654E-B07C-0D23BD9FDDF4}" srcOrd="3" destOrd="0" parTransId="{FAF4AB29-620B-104B-953E-5BEB2EBB89F3}" sibTransId="{5115C392-F9E8-E247-8DAC-56581FE4B2A4}"/>
    <dgm:cxn modelId="{C8B969DD-C0A0-A242-9D96-18829836455D}" srcId="{D143630B-9EB2-FF4A-9A3F-FB03BB22FD47}" destId="{D234A633-BE31-7443-84EA-38036849ED1D}" srcOrd="0" destOrd="0" parTransId="{88E6F5EE-74B0-6140-BC5C-DA32AE814C4B}" sibTransId="{EF95FF5D-F750-594A-ADCF-64CBD7B9672E}"/>
    <dgm:cxn modelId="{AA9D18DE-B3E7-A74F-B052-3845804C18B5}" type="presOf" srcId="{EF95FF5D-F750-594A-ADCF-64CBD7B9672E}" destId="{792DD47B-6636-B94B-981F-8FF8817B090B}" srcOrd="0" destOrd="0" presId="urn:microsoft.com/office/officeart/2005/8/layout/process1"/>
    <dgm:cxn modelId="{7A81CBE0-4135-6345-9A67-2A86E2E7CB4B}" type="presOf" srcId="{4DAFCC06-1620-A842-A662-27DCA97B69F8}" destId="{22F4F4FB-DE52-F443-B966-10F9AFAE263A}" srcOrd="0" destOrd="0" presId="urn:microsoft.com/office/officeart/2005/8/layout/process1"/>
    <dgm:cxn modelId="{E835E3F1-F157-954A-8A9B-2A22462BB0C3}" type="presOf" srcId="{EF95FF5D-F750-594A-ADCF-64CBD7B9672E}" destId="{F345F0D7-C789-9840-81C1-618F196E4299}" srcOrd="1" destOrd="0" presId="urn:microsoft.com/office/officeart/2005/8/layout/process1"/>
    <dgm:cxn modelId="{E1FA657B-9451-594A-BA7B-AAA33C53A61A}" type="presParOf" srcId="{13438C74-B865-EC47-B892-6B43E2535B18}" destId="{C9893BC5-66EC-AC4A-9120-FBEE462AA66A}" srcOrd="0" destOrd="0" presId="urn:microsoft.com/office/officeart/2005/8/layout/process1"/>
    <dgm:cxn modelId="{37513793-AF5F-FD4A-963B-326DDECBC41E}" type="presParOf" srcId="{13438C74-B865-EC47-B892-6B43E2535B18}" destId="{792DD47B-6636-B94B-981F-8FF8817B090B}" srcOrd="1" destOrd="0" presId="urn:microsoft.com/office/officeart/2005/8/layout/process1"/>
    <dgm:cxn modelId="{21609769-0B2F-C048-AC2A-BCDC9B93F0D4}" type="presParOf" srcId="{792DD47B-6636-B94B-981F-8FF8817B090B}" destId="{F345F0D7-C789-9840-81C1-618F196E4299}" srcOrd="0" destOrd="0" presId="urn:microsoft.com/office/officeart/2005/8/layout/process1"/>
    <dgm:cxn modelId="{981503BC-CBDB-A140-B5C5-69D9D8D9C47C}" type="presParOf" srcId="{13438C74-B865-EC47-B892-6B43E2535B18}" destId="{22F4F4FB-DE52-F443-B966-10F9AFAE263A}" srcOrd="2" destOrd="0" presId="urn:microsoft.com/office/officeart/2005/8/layout/process1"/>
    <dgm:cxn modelId="{93BC24E6-2AFF-324D-9DCA-0FB4AA3576ED}" type="presParOf" srcId="{13438C74-B865-EC47-B892-6B43E2535B18}" destId="{4AACAAEB-6CA9-F242-A07B-2DC089CBC17E}" srcOrd="3" destOrd="0" presId="urn:microsoft.com/office/officeart/2005/8/layout/process1"/>
    <dgm:cxn modelId="{FA98ED78-16A3-7941-B43A-C352E6FA2E50}" type="presParOf" srcId="{4AACAAEB-6CA9-F242-A07B-2DC089CBC17E}" destId="{ECACBDC0-0010-D040-82B8-3D7416246DDA}" srcOrd="0" destOrd="0" presId="urn:microsoft.com/office/officeart/2005/8/layout/process1"/>
    <dgm:cxn modelId="{90B72F15-9D47-164E-BDE0-BCF673467DAE}" type="presParOf" srcId="{13438C74-B865-EC47-B892-6B43E2535B18}" destId="{8731FA60-6D0A-6C41-8B94-C04C3F69AE9B}" srcOrd="4" destOrd="0" presId="urn:microsoft.com/office/officeart/2005/8/layout/process1"/>
    <dgm:cxn modelId="{F0399811-8CB7-7E47-87AD-08092069C8AD}" type="presParOf" srcId="{13438C74-B865-EC47-B892-6B43E2535B18}" destId="{70808029-8F1F-784E-BDBD-177B06CCCC90}" srcOrd="5" destOrd="0" presId="urn:microsoft.com/office/officeart/2005/8/layout/process1"/>
    <dgm:cxn modelId="{7164273A-1BAE-8440-9EA9-585B3866E0B7}" type="presParOf" srcId="{70808029-8F1F-784E-BDBD-177B06CCCC90}" destId="{19F85617-3CEC-6F4C-9496-4B103BC9EBC2}" srcOrd="0" destOrd="0" presId="urn:microsoft.com/office/officeart/2005/8/layout/process1"/>
    <dgm:cxn modelId="{29D6E2B0-096C-F043-9403-A72C822F8E9D}" type="presParOf" srcId="{13438C74-B865-EC47-B892-6B43E2535B18}" destId="{7E028ADB-F3F7-5B48-B5E6-B13B480A83F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93BC5-66EC-AC4A-9120-FBEE462AA66A}">
      <dsp:nvSpPr>
        <dsp:cNvPr id="0" name=""/>
        <dsp:cNvSpPr/>
      </dsp:nvSpPr>
      <dsp:spPr>
        <a:xfrm>
          <a:off x="2930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AO1: RESEARCH</a:t>
          </a:r>
        </a:p>
      </dsp:txBody>
      <dsp:txXfrm>
        <a:off x="22024" y="19094"/>
        <a:ext cx="1243020" cy="613745"/>
      </dsp:txXfrm>
    </dsp:sp>
    <dsp:sp modelId="{792DD47B-6636-B94B-981F-8FF8817B090B}">
      <dsp:nvSpPr>
        <dsp:cNvPr id="0" name=""/>
        <dsp:cNvSpPr/>
      </dsp:nvSpPr>
      <dsp:spPr>
        <a:xfrm>
          <a:off x="1406899" y="167096"/>
          <a:ext cx="260251" cy="317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406899" y="230644"/>
        <a:ext cx="182176" cy="190643"/>
      </dsp:txXfrm>
    </dsp:sp>
    <dsp:sp modelId="{22F4F4FB-DE52-F443-B966-10F9AFAE263A}">
      <dsp:nvSpPr>
        <dsp:cNvPr id="0" name=""/>
        <dsp:cNvSpPr/>
      </dsp:nvSpPr>
      <dsp:spPr>
        <a:xfrm>
          <a:off x="1775180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AO2: EXPERIMENT</a:t>
          </a:r>
        </a:p>
      </dsp:txBody>
      <dsp:txXfrm>
        <a:off x="1794274" y="19094"/>
        <a:ext cx="1243020" cy="613745"/>
      </dsp:txXfrm>
    </dsp:sp>
    <dsp:sp modelId="{4AACAAEB-6CA9-F242-A07B-2DC089CBC17E}">
      <dsp:nvSpPr>
        <dsp:cNvPr id="0" name=""/>
        <dsp:cNvSpPr/>
      </dsp:nvSpPr>
      <dsp:spPr>
        <a:xfrm>
          <a:off x="3189870" y="167096"/>
          <a:ext cx="282980" cy="317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189870" y="230644"/>
        <a:ext cx="198086" cy="190643"/>
      </dsp:txXfrm>
    </dsp:sp>
    <dsp:sp modelId="{8731FA60-6D0A-6C41-8B94-C04C3F69AE9B}">
      <dsp:nvSpPr>
        <dsp:cNvPr id="0" name=""/>
        <dsp:cNvSpPr/>
      </dsp:nvSpPr>
      <dsp:spPr>
        <a:xfrm>
          <a:off x="3590314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AO3: DRAW &amp; LABEL</a:t>
          </a:r>
        </a:p>
      </dsp:txBody>
      <dsp:txXfrm>
        <a:off x="3609408" y="19094"/>
        <a:ext cx="1243020" cy="613745"/>
      </dsp:txXfrm>
    </dsp:sp>
    <dsp:sp modelId="{70808029-8F1F-784E-BDBD-177B06CCCC90}">
      <dsp:nvSpPr>
        <dsp:cNvPr id="0" name=""/>
        <dsp:cNvSpPr/>
      </dsp:nvSpPr>
      <dsp:spPr>
        <a:xfrm>
          <a:off x="4999644" y="167096"/>
          <a:ext cx="271616" cy="317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999644" y="230644"/>
        <a:ext cx="190131" cy="190643"/>
      </dsp:txXfrm>
    </dsp:sp>
    <dsp:sp modelId="{7E028ADB-F3F7-5B48-B5E6-B13B480A83F1}">
      <dsp:nvSpPr>
        <dsp:cNvPr id="0" name=""/>
        <dsp:cNvSpPr/>
      </dsp:nvSpPr>
      <dsp:spPr>
        <a:xfrm>
          <a:off x="5384006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AO4: FINAL PIECE</a:t>
          </a:r>
        </a:p>
      </dsp:txBody>
      <dsp:txXfrm>
        <a:off x="5403100" y="19094"/>
        <a:ext cx="1243020" cy="613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6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5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2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45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72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E74F-7E36-4CAF-ADD3-BC16A6F71264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2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7DFC05-31A9-644B-84FA-2AD2E38F5E2E}"/>
              </a:ext>
            </a:extLst>
          </p:cNvPr>
          <p:cNvSpPr/>
          <p:nvPr/>
        </p:nvSpPr>
        <p:spPr>
          <a:xfrm>
            <a:off x="116851" y="7902238"/>
            <a:ext cx="6668146" cy="174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474" y="706850"/>
            <a:ext cx="6696620" cy="248325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5458" y="666513"/>
            <a:ext cx="674254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Create a range of 3D pieces inspired by the following artists. For each artist remember all 4 of the assessment criteria:</a:t>
            </a:r>
          </a:p>
        </p:txBody>
      </p:sp>
      <p:pic>
        <p:nvPicPr>
          <p:cNvPr id="26" name="Picture 25" descr="PG1.png"/>
          <p:cNvPicPr/>
          <p:nvPr/>
        </p:nvPicPr>
        <p:blipFill>
          <a:blip r:embed="rId2" cstate="print"/>
          <a:srcRect l="47499" b="95536"/>
          <a:stretch>
            <a:fillRect/>
          </a:stretch>
        </p:blipFill>
        <p:spPr>
          <a:xfrm>
            <a:off x="3123380" y="65889"/>
            <a:ext cx="3699293" cy="5524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1899" y="-204455"/>
            <a:ext cx="3200428" cy="1027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</a:t>
            </a:r>
            <a:r>
              <a:rPr lang="en-GB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Artwork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 descr="PG1.png"/>
          <p:cNvPicPr/>
          <p:nvPr/>
        </p:nvPicPr>
        <p:blipFill>
          <a:blip r:embed="rId2" cstate="print"/>
          <a:srcRect l="47499" b="95536"/>
          <a:stretch>
            <a:fillRect/>
          </a:stretch>
        </p:blipFill>
        <p:spPr>
          <a:xfrm>
            <a:off x="1" y="9640124"/>
            <a:ext cx="2362200" cy="248325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91451" y="1012692"/>
          <a:ext cx="6668146" cy="65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7949" y="1986959"/>
          <a:ext cx="6464666" cy="1932458"/>
        </p:xfrm>
        <a:graphic>
          <a:graphicData uri="http://schemas.openxmlformats.org/drawingml/2006/table">
            <a:tbl>
              <a:tblPr/>
              <a:tblGrid>
                <a:gridCol w="123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PHLEGM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 DO: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64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DOT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64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Comments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6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8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Artist Fact Page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Mark making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Drawings from Phlegm's work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Drawing of sculpture with labels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Final piece &amp; evaluation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334" y="2251556"/>
            <a:ext cx="1187920" cy="1652088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07587" y="3987014"/>
          <a:ext cx="6464666" cy="1761109"/>
        </p:xfrm>
        <a:graphic>
          <a:graphicData uri="http://schemas.openxmlformats.org/drawingml/2006/table">
            <a:tbl>
              <a:tblPr/>
              <a:tblGrid>
                <a:gridCol w="123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HELAINA SHARPLEY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 DO: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66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DOT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66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Comments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66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8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Artist Fact Page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30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second drawings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Wire experiments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Drawing of final piece with labels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Final piece &amp; evaluation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5812" y="4252176"/>
            <a:ext cx="1161184" cy="1476807"/>
          </a:xfrm>
          <a:prstGeom prst="rect">
            <a:avLst/>
          </a:prstGeom>
        </p:spPr>
      </p:pic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71569"/>
              </p:ext>
            </p:extLst>
          </p:nvPr>
        </p:nvGraphicFramePr>
        <p:xfrm>
          <a:off x="213039" y="5786310"/>
          <a:ext cx="6464666" cy="2060398"/>
        </p:xfrm>
        <a:graphic>
          <a:graphicData uri="http://schemas.openxmlformats.org/drawingml/2006/table">
            <a:tbl>
              <a:tblPr/>
              <a:tblGrid>
                <a:gridCol w="123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KATIE ALMONDS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 DO: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DOT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Comments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89">
                <a:tc rowSpan="6"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Artist Fact Page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Patterns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page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Tile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experiments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Drawing of final piece with labels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Workshop photos &amp;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write up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Final piece &amp; evaluation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0"/>
          <a:srcRect l="7418" t="7122" r="9496"/>
          <a:stretch/>
        </p:blipFill>
        <p:spPr>
          <a:xfrm>
            <a:off x="254000" y="6082032"/>
            <a:ext cx="1158240" cy="171704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152595" y="1613180"/>
            <a:ext cx="67425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Create a:</a:t>
            </a:r>
          </a:p>
          <a:p>
            <a:pPr marL="171450" indent="-171450">
              <a:buFont typeface="Arial"/>
              <a:buChar char="•"/>
            </a:pPr>
            <a:r>
              <a:rPr lang="en-GB" sz="1050" dirty="0"/>
              <a:t>3D Art Title page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1E7FF70-55B6-F841-88F9-98779A8B0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66499"/>
              </p:ext>
            </p:extLst>
          </p:nvPr>
        </p:nvGraphicFramePr>
        <p:xfrm>
          <a:off x="207587" y="7965738"/>
          <a:ext cx="6464666" cy="1614220"/>
        </p:xfrm>
        <a:graphic>
          <a:graphicData uri="http://schemas.openxmlformats.org/drawingml/2006/table">
            <a:tbl>
              <a:tblPr/>
              <a:tblGrid>
                <a:gridCol w="123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LIAM FRANKLANDS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EXTRA (OPTIONAL) CHALLENGE: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43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43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43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89">
                <a:tc rowSpan="4"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Artist Fact Page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Moodboard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and analysis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Plan for final piece with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rawing &amp; labels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Final piece &amp; evaluation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6FED2C9A-55ED-CC4B-AA39-B3D1B83D1C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360" y="8214955"/>
            <a:ext cx="1161184" cy="1355048"/>
          </a:xfrm>
          <a:prstGeom prst="rect">
            <a:avLst/>
          </a:prstGeom>
        </p:spPr>
      </p:pic>
      <p:pic>
        <p:nvPicPr>
          <p:cNvPr id="21" name="Picture 20" descr="PG1.png">
            <a:extLst>
              <a:ext uri="{FF2B5EF4-FFF2-40B4-BE49-F238E27FC236}">
                <a16:creationId xmlns:a16="http://schemas.microsoft.com/office/drawing/2014/main" id="{0588B7D9-9C70-AC40-B0F5-29F36A4897DB}"/>
              </a:ext>
            </a:extLst>
          </p:cNvPr>
          <p:cNvPicPr/>
          <p:nvPr/>
        </p:nvPicPr>
        <p:blipFill>
          <a:blip r:embed="rId2" cstate="print"/>
          <a:srcRect l="47499" b="95536"/>
          <a:stretch>
            <a:fillRect/>
          </a:stretch>
        </p:blipFill>
        <p:spPr>
          <a:xfrm>
            <a:off x="2331028" y="9635293"/>
            <a:ext cx="2362200" cy="2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6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20" y="582221"/>
            <a:ext cx="6514242" cy="797354"/>
          </a:xfrm>
        </p:spPr>
        <p:txBody>
          <a:bodyPr/>
          <a:lstStyle/>
          <a:p>
            <a:r>
              <a:rPr lang="en-US" dirty="0"/>
              <a:t>OTHER ARTIST YOU COULD LOOK 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851" y="1266574"/>
            <a:ext cx="5915025" cy="6285266"/>
          </a:xfrm>
        </p:spPr>
        <p:txBody>
          <a:bodyPr/>
          <a:lstStyle/>
          <a:p>
            <a:r>
              <a:rPr lang="en-US" dirty="0"/>
              <a:t>Jennifer collier </a:t>
            </a:r>
            <a:r>
              <a:rPr lang="mr-IN" dirty="0"/>
              <a:t>–</a:t>
            </a:r>
            <a:r>
              <a:rPr lang="en-US" dirty="0"/>
              <a:t> 3d map items</a:t>
            </a:r>
          </a:p>
          <a:p>
            <a:r>
              <a:rPr lang="en-US" dirty="0"/>
              <a:t>Andy Goldsworthy </a:t>
            </a:r>
            <a:r>
              <a:rPr lang="mr-IN" dirty="0"/>
              <a:t>–</a:t>
            </a:r>
            <a:r>
              <a:rPr lang="en-US" dirty="0"/>
              <a:t> Found creations</a:t>
            </a:r>
          </a:p>
          <a:p>
            <a:r>
              <a:rPr lang="en-US" dirty="0"/>
              <a:t>Emma Wilson </a:t>
            </a:r>
            <a:r>
              <a:rPr lang="mr-IN" dirty="0"/>
              <a:t>–</a:t>
            </a:r>
            <a:r>
              <a:rPr lang="en-US" dirty="0"/>
              <a:t> Clay spoons</a:t>
            </a:r>
          </a:p>
          <a:p>
            <a:r>
              <a:rPr lang="en-US" dirty="0"/>
              <a:t>Caroline </a:t>
            </a:r>
            <a:r>
              <a:rPr lang="en-US" dirty="0" err="1"/>
              <a:t>Chouler</a:t>
            </a:r>
            <a:r>
              <a:rPr lang="en-US" dirty="0"/>
              <a:t> </a:t>
            </a:r>
            <a:r>
              <a:rPr lang="en-US" dirty="0" err="1"/>
              <a:t>Tissier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PG1.png"/>
          <p:cNvPicPr/>
          <p:nvPr/>
        </p:nvPicPr>
        <p:blipFill>
          <a:blip r:embed="rId2" cstate="print"/>
          <a:srcRect l="47499" b="95536"/>
          <a:stretch>
            <a:fillRect/>
          </a:stretch>
        </p:blipFill>
        <p:spPr>
          <a:xfrm>
            <a:off x="3123380" y="65889"/>
            <a:ext cx="3699293" cy="5524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899" y="-176745"/>
            <a:ext cx="3200428" cy="1027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</a:t>
            </a:r>
            <a:r>
              <a:rPr lang="en-GB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Artwork</a:t>
            </a:r>
            <a:endParaRPr lang="en-GB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PG1.png"/>
          <p:cNvPicPr/>
          <p:nvPr/>
        </p:nvPicPr>
        <p:blipFill>
          <a:blip r:embed="rId2" cstate="print"/>
          <a:srcRect l="47499" b="95536"/>
          <a:stretch>
            <a:fillRect/>
          </a:stretch>
        </p:blipFill>
        <p:spPr>
          <a:xfrm>
            <a:off x="0" y="9183417"/>
            <a:ext cx="3699293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0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47A15E04E5B43852F2B9CC95C3720" ma:contentTypeVersion="9" ma:contentTypeDescription="Create a new document." ma:contentTypeScope="" ma:versionID="70039c4f40b5984ed627a584ff5ce4d7">
  <xsd:schema xmlns:xsd="http://www.w3.org/2001/XMLSchema" xmlns:xs="http://www.w3.org/2001/XMLSchema" xmlns:p="http://schemas.microsoft.com/office/2006/metadata/properties" xmlns:ns2="103046c0-bb84-4e72-ad87-040e84860e04" xmlns:ns3="5a228f7b-9700-41ff-add8-efaaf8eb5462" targetNamespace="http://schemas.microsoft.com/office/2006/metadata/properties" ma:root="true" ma:fieldsID="287e7756c4deb16a9f017553bf8bb973" ns2:_="" ns3:_="">
    <xsd:import namespace="103046c0-bb84-4e72-ad87-040e84860e04"/>
    <xsd:import namespace="5a228f7b-9700-41ff-add8-efaaf8eb54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046c0-bb84-4e72-ad87-040e84860e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28f7b-9700-41ff-add8-efaaf8eb5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88B162-323D-4143-A263-2571F317D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D6BA00-6035-4C7E-ACEF-2742FF9E0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3046c0-bb84-4e72-ad87-040e84860e04"/>
    <ds:schemaRef ds:uri="5a228f7b-9700-41ff-add8-efaaf8eb54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92B35C-022B-45B2-8DB5-F49D2FA09078}">
  <ds:schemaRefs>
    <ds:schemaRef ds:uri="http://purl.org/dc/elements/1.1/"/>
    <ds:schemaRef ds:uri="103046c0-bb84-4e72-ad87-040e84860e04"/>
    <ds:schemaRef ds:uri="5a228f7b-9700-41ff-add8-efaaf8eb5462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</TotalTime>
  <Words>227</Words>
  <Application>Microsoft Office PowerPoint</Application>
  <PresentationFormat>A4 Paper (210x297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Times New Roman</vt:lpstr>
      <vt:lpstr>Office Theme</vt:lpstr>
      <vt:lpstr>PowerPoint Presentation</vt:lpstr>
      <vt:lpstr>OTHER ARTIST YOU COULD LOOK AT:</vt:lpstr>
    </vt:vector>
  </TitlesOfParts>
  <Company>Hope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A.Nicklin - STAFF</dc:creator>
  <cp:lastModifiedBy>A.Nicklin - STAFF</cp:lastModifiedBy>
  <cp:revision>110</cp:revision>
  <cp:lastPrinted>2019-09-27T11:06:59Z</cp:lastPrinted>
  <dcterms:created xsi:type="dcterms:W3CDTF">2017-09-07T10:30:31Z</dcterms:created>
  <dcterms:modified xsi:type="dcterms:W3CDTF">2020-10-13T09:35:36Z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0x010100DC547A15E04E5B43852F2B9CC95C3720</vt:lpwstr>
  </property>
</Properties>
</file>