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Whitehall (Staff Chorus Trust)" userId="363a3cb8-3c12-4d5d-9003-b80fb9eb9c78" providerId="ADAL" clId="{DF88D445-AC1E-4987-97CD-B38EC5A028F8}"/>
    <pc:docChg chg="custSel modSld">
      <pc:chgData name="Debbie Whitehall (Staff Chorus Trust)" userId="363a3cb8-3c12-4d5d-9003-b80fb9eb9c78" providerId="ADAL" clId="{DF88D445-AC1E-4987-97CD-B38EC5A028F8}" dt="2021-09-14T12:40:36.050" v="97" actId="478"/>
      <pc:docMkLst>
        <pc:docMk/>
      </pc:docMkLst>
      <pc:sldChg chg="delSp modSp mod">
        <pc:chgData name="Debbie Whitehall (Staff Chorus Trust)" userId="363a3cb8-3c12-4d5d-9003-b80fb9eb9c78" providerId="ADAL" clId="{DF88D445-AC1E-4987-97CD-B38EC5A028F8}" dt="2021-09-14T12:40:36.050" v="97" actId="478"/>
        <pc:sldMkLst>
          <pc:docMk/>
          <pc:sldMk cId="531751044" sldId="258"/>
        </pc:sldMkLst>
        <pc:spChg chg="mod">
          <ac:chgData name="Debbie Whitehall (Staff Chorus Trust)" userId="363a3cb8-3c12-4d5d-9003-b80fb9eb9c78" providerId="ADAL" clId="{DF88D445-AC1E-4987-97CD-B38EC5A028F8}" dt="2021-09-14T09:40:09.080" v="21" actId="14100"/>
          <ac:spMkLst>
            <pc:docMk/>
            <pc:sldMk cId="531751044" sldId="258"/>
            <ac:spMk id="24" creationId="{907BFB84-4A21-E647-B0C1-8631B3D1B66E}"/>
          </ac:spMkLst>
        </pc:spChg>
        <pc:spChg chg="mod">
          <ac:chgData name="Debbie Whitehall (Staff Chorus Trust)" userId="363a3cb8-3c12-4d5d-9003-b80fb9eb9c78" providerId="ADAL" clId="{DF88D445-AC1E-4987-97CD-B38EC5A028F8}" dt="2021-09-14T09:40:07.183" v="20" actId="14100"/>
          <ac:spMkLst>
            <pc:docMk/>
            <pc:sldMk cId="531751044" sldId="258"/>
            <ac:spMk id="26" creationId="{14FA3B91-2A12-7945-AC90-97EDE810B196}"/>
          </ac:spMkLst>
        </pc:spChg>
        <pc:spChg chg="mod">
          <ac:chgData name="Debbie Whitehall (Staff Chorus Trust)" userId="363a3cb8-3c12-4d5d-9003-b80fb9eb9c78" providerId="ADAL" clId="{DF88D445-AC1E-4987-97CD-B38EC5A028F8}" dt="2021-09-14T09:40:50.205" v="35" actId="14100"/>
          <ac:spMkLst>
            <pc:docMk/>
            <pc:sldMk cId="531751044" sldId="258"/>
            <ac:spMk id="106" creationId="{10723B11-3A37-404F-BA25-346F5ABDF4CA}"/>
          </ac:spMkLst>
        </pc:spChg>
        <pc:spChg chg="mod">
          <ac:chgData name="Debbie Whitehall (Staff Chorus Trust)" userId="363a3cb8-3c12-4d5d-9003-b80fb9eb9c78" providerId="ADAL" clId="{DF88D445-AC1E-4987-97CD-B38EC5A028F8}" dt="2021-09-14T09:40:32.102" v="29" actId="20577"/>
          <ac:spMkLst>
            <pc:docMk/>
            <pc:sldMk cId="531751044" sldId="258"/>
            <ac:spMk id="107" creationId="{228B1CFE-33FE-B549-875D-7A1DCF8BBE98}"/>
          </ac:spMkLst>
        </pc:spChg>
        <pc:spChg chg="mod">
          <ac:chgData name="Debbie Whitehall (Staff Chorus Trust)" userId="363a3cb8-3c12-4d5d-9003-b80fb9eb9c78" providerId="ADAL" clId="{DF88D445-AC1E-4987-97CD-B38EC5A028F8}" dt="2021-09-14T09:40:23.288" v="26" actId="20577"/>
          <ac:spMkLst>
            <pc:docMk/>
            <pc:sldMk cId="531751044" sldId="258"/>
            <ac:spMk id="108" creationId="{28521104-8F3C-8641-8EBE-93B515F7616F}"/>
          </ac:spMkLst>
        </pc:spChg>
        <pc:spChg chg="mod">
          <ac:chgData name="Debbie Whitehall (Staff Chorus Trust)" userId="363a3cb8-3c12-4d5d-9003-b80fb9eb9c78" providerId="ADAL" clId="{DF88D445-AC1E-4987-97CD-B38EC5A028F8}" dt="2021-09-14T09:40:57.725" v="38" actId="20577"/>
          <ac:spMkLst>
            <pc:docMk/>
            <pc:sldMk cId="531751044" sldId="258"/>
            <ac:spMk id="110" creationId="{EB14AB61-7F65-0341-8D19-C41B7D57D8A3}"/>
          </ac:spMkLst>
        </pc:spChg>
        <pc:spChg chg="del">
          <ac:chgData name="Debbie Whitehall (Staff Chorus Trust)" userId="363a3cb8-3c12-4d5d-9003-b80fb9eb9c78" providerId="ADAL" clId="{DF88D445-AC1E-4987-97CD-B38EC5A028F8}" dt="2021-09-14T12:40:36.050" v="97" actId="478"/>
          <ac:spMkLst>
            <pc:docMk/>
            <pc:sldMk cId="531751044" sldId="258"/>
            <ac:spMk id="112" creationId="{853BBB24-58D0-B148-B021-82A47A5E8FEE}"/>
          </ac:spMkLst>
        </pc:spChg>
        <pc:spChg chg="del">
          <ac:chgData name="Debbie Whitehall (Staff Chorus Trust)" userId="363a3cb8-3c12-4d5d-9003-b80fb9eb9c78" providerId="ADAL" clId="{DF88D445-AC1E-4987-97CD-B38EC5A028F8}" dt="2021-09-14T12:40:35.009" v="95" actId="478"/>
          <ac:spMkLst>
            <pc:docMk/>
            <pc:sldMk cId="531751044" sldId="258"/>
            <ac:spMk id="113" creationId="{C3F489E7-A856-0B46-B759-D752B9D82025}"/>
          </ac:spMkLst>
        </pc:spChg>
        <pc:spChg chg="del">
          <ac:chgData name="Debbie Whitehall (Staff Chorus Trust)" userId="363a3cb8-3c12-4d5d-9003-b80fb9eb9c78" providerId="ADAL" clId="{DF88D445-AC1E-4987-97CD-B38EC5A028F8}" dt="2021-09-14T12:40:35.538" v="96" actId="478"/>
          <ac:spMkLst>
            <pc:docMk/>
            <pc:sldMk cId="531751044" sldId="258"/>
            <ac:spMk id="115" creationId="{4E2C3244-5A87-E842-9B46-8BD04B8DDC08}"/>
          </ac:spMkLst>
        </pc:spChg>
        <pc:spChg chg="mod">
          <ac:chgData name="Debbie Whitehall (Staff Chorus Trust)" userId="363a3cb8-3c12-4d5d-9003-b80fb9eb9c78" providerId="ADAL" clId="{DF88D445-AC1E-4987-97CD-B38EC5A028F8}" dt="2021-09-14T09:40:37.558" v="31" actId="1076"/>
          <ac:spMkLst>
            <pc:docMk/>
            <pc:sldMk cId="531751044" sldId="258"/>
            <ac:spMk id="128" creationId="{5CFF1081-094E-6948-94A2-3FB7D08740B3}"/>
          </ac:spMkLst>
        </pc:spChg>
        <pc:spChg chg="mod">
          <ac:chgData name="Debbie Whitehall (Staff Chorus Trust)" userId="363a3cb8-3c12-4d5d-9003-b80fb9eb9c78" providerId="ADAL" clId="{DF88D445-AC1E-4987-97CD-B38EC5A028F8}" dt="2021-09-14T09:40:24.360" v="27" actId="20577"/>
          <ac:spMkLst>
            <pc:docMk/>
            <pc:sldMk cId="531751044" sldId="258"/>
            <ac:spMk id="130" creationId="{24E1D4F0-5EDB-5047-A988-F6DDADA696E9}"/>
          </ac:spMkLst>
        </pc:spChg>
        <pc:spChg chg="mod">
          <ac:chgData name="Debbie Whitehall (Staff Chorus Trust)" userId="363a3cb8-3c12-4d5d-9003-b80fb9eb9c78" providerId="ADAL" clId="{DF88D445-AC1E-4987-97CD-B38EC5A028F8}" dt="2021-09-14T09:40:59.540" v="39" actId="20577"/>
          <ac:spMkLst>
            <pc:docMk/>
            <pc:sldMk cId="531751044" sldId="258"/>
            <ac:spMk id="131" creationId="{227AE3A2-5C4C-AB4D-B274-78B4417523BA}"/>
          </ac:spMkLst>
        </pc:spChg>
      </pc:sldChg>
      <pc:sldChg chg="delSp modSp mod">
        <pc:chgData name="Debbie Whitehall (Staff Chorus Trust)" userId="363a3cb8-3c12-4d5d-9003-b80fb9eb9c78" providerId="ADAL" clId="{DF88D445-AC1E-4987-97CD-B38EC5A028F8}" dt="2021-09-14T09:43:49.658" v="94" actId="478"/>
        <pc:sldMkLst>
          <pc:docMk/>
          <pc:sldMk cId="3575956067" sldId="266"/>
        </pc:sldMkLst>
        <pc:spChg chg="mod">
          <ac:chgData name="Debbie Whitehall (Staff Chorus Trust)" userId="363a3cb8-3c12-4d5d-9003-b80fb9eb9c78" providerId="ADAL" clId="{DF88D445-AC1E-4987-97CD-B38EC5A028F8}" dt="2021-09-14T09:43:22.062" v="91" actId="20577"/>
          <ac:spMkLst>
            <pc:docMk/>
            <pc:sldMk cId="3575956067" sldId="266"/>
            <ac:spMk id="18" creationId="{A6331DA9-6B9D-9D40-9955-45D486A0AC37}"/>
          </ac:spMkLst>
        </pc:spChg>
        <pc:spChg chg="mod">
          <ac:chgData name="Debbie Whitehall (Staff Chorus Trust)" userId="363a3cb8-3c12-4d5d-9003-b80fb9eb9c78" providerId="ADAL" clId="{DF88D445-AC1E-4987-97CD-B38EC5A028F8}" dt="2021-09-14T09:43:10.863" v="87" actId="20577"/>
          <ac:spMkLst>
            <pc:docMk/>
            <pc:sldMk cId="3575956067" sldId="266"/>
            <ac:spMk id="21" creationId="{A961E697-C4FE-CD46-977F-64F3D9BF91FB}"/>
          </ac:spMkLst>
        </pc:spChg>
        <pc:spChg chg="mod">
          <ac:chgData name="Debbie Whitehall (Staff Chorus Trust)" userId="363a3cb8-3c12-4d5d-9003-b80fb9eb9c78" providerId="ADAL" clId="{DF88D445-AC1E-4987-97CD-B38EC5A028F8}" dt="2021-09-14T09:43:01.506" v="84" actId="20577"/>
          <ac:spMkLst>
            <pc:docMk/>
            <pc:sldMk cId="3575956067" sldId="266"/>
            <ac:spMk id="22" creationId="{82C7B6F8-3887-CA4D-9970-456B9E2F2825}"/>
          </ac:spMkLst>
        </pc:spChg>
        <pc:spChg chg="mod">
          <ac:chgData name="Debbie Whitehall (Staff Chorus Trust)" userId="363a3cb8-3c12-4d5d-9003-b80fb9eb9c78" providerId="ADAL" clId="{DF88D445-AC1E-4987-97CD-B38EC5A028F8}" dt="2021-09-14T09:42:45.620" v="78" actId="20577"/>
          <ac:spMkLst>
            <pc:docMk/>
            <pc:sldMk cId="3575956067" sldId="266"/>
            <ac:spMk id="23" creationId="{426E7A71-2B90-E44C-AB71-94E8C94AEAC6}"/>
          </ac:spMkLst>
        </pc:spChg>
        <pc:spChg chg="mod">
          <ac:chgData name="Debbie Whitehall (Staff Chorus Trust)" userId="363a3cb8-3c12-4d5d-9003-b80fb9eb9c78" providerId="ADAL" clId="{DF88D445-AC1E-4987-97CD-B38EC5A028F8}" dt="2021-09-14T09:42:42.188" v="77" actId="20577"/>
          <ac:spMkLst>
            <pc:docMk/>
            <pc:sldMk cId="3575956067" sldId="266"/>
            <ac:spMk id="24" creationId="{706F8BC1-A21C-E147-AB30-715A8D0D4341}"/>
          </ac:spMkLst>
        </pc:spChg>
        <pc:spChg chg="mod">
          <ac:chgData name="Debbie Whitehall (Staff Chorus Trust)" userId="363a3cb8-3c12-4d5d-9003-b80fb9eb9c78" providerId="ADAL" clId="{DF88D445-AC1E-4987-97CD-B38EC5A028F8}" dt="2021-09-14T09:42:26.223" v="70" actId="20577"/>
          <ac:spMkLst>
            <pc:docMk/>
            <pc:sldMk cId="3575956067" sldId="266"/>
            <ac:spMk id="25" creationId="{9A8ABB65-489D-E44C-B998-DEA88089431F}"/>
          </ac:spMkLst>
        </pc:spChg>
        <pc:spChg chg="mod">
          <ac:chgData name="Debbie Whitehall (Staff Chorus Trust)" userId="363a3cb8-3c12-4d5d-9003-b80fb9eb9c78" providerId="ADAL" clId="{DF88D445-AC1E-4987-97CD-B38EC5A028F8}" dt="2021-09-14T09:42:33.558" v="74" actId="20577"/>
          <ac:spMkLst>
            <pc:docMk/>
            <pc:sldMk cId="3575956067" sldId="266"/>
            <ac:spMk id="26" creationId="{9C9FA893-BC67-8D48-97DD-FDA201D59B40}"/>
          </ac:spMkLst>
        </pc:spChg>
        <pc:spChg chg="del">
          <ac:chgData name="Debbie Whitehall (Staff Chorus Trust)" userId="363a3cb8-3c12-4d5d-9003-b80fb9eb9c78" providerId="ADAL" clId="{DF88D445-AC1E-4987-97CD-B38EC5A028F8}" dt="2021-09-14T09:43:48.345" v="92" actId="478"/>
          <ac:spMkLst>
            <pc:docMk/>
            <pc:sldMk cId="3575956067" sldId="266"/>
            <ac:spMk id="112" creationId="{853BBB24-58D0-B148-B021-82A47A5E8FEE}"/>
          </ac:spMkLst>
        </pc:spChg>
        <pc:spChg chg="del">
          <ac:chgData name="Debbie Whitehall (Staff Chorus Trust)" userId="363a3cb8-3c12-4d5d-9003-b80fb9eb9c78" providerId="ADAL" clId="{DF88D445-AC1E-4987-97CD-B38EC5A028F8}" dt="2021-09-14T09:43:49.658" v="94" actId="478"/>
          <ac:spMkLst>
            <pc:docMk/>
            <pc:sldMk cId="3575956067" sldId="266"/>
            <ac:spMk id="113" creationId="{C3F489E7-A856-0B46-B759-D752B9D82025}"/>
          </ac:spMkLst>
        </pc:spChg>
        <pc:spChg chg="del">
          <ac:chgData name="Debbie Whitehall (Staff Chorus Trust)" userId="363a3cb8-3c12-4d5d-9003-b80fb9eb9c78" providerId="ADAL" clId="{DF88D445-AC1E-4987-97CD-B38EC5A028F8}" dt="2021-09-14T09:43:49.090" v="93" actId="478"/>
          <ac:spMkLst>
            <pc:docMk/>
            <pc:sldMk cId="3575956067" sldId="266"/>
            <ac:spMk id="115" creationId="{4E2C3244-5A87-E842-9B46-8BD04B8DDC08}"/>
          </ac:spMkLst>
        </pc:spChg>
        <pc:spChg chg="mod">
          <ac:chgData name="Debbie Whitehall (Staff Chorus Trust)" userId="363a3cb8-3c12-4d5d-9003-b80fb9eb9c78" providerId="ADAL" clId="{DF88D445-AC1E-4987-97CD-B38EC5A028F8}" dt="2021-09-14T09:41:40.133" v="53" actId="14100"/>
          <ac:spMkLst>
            <pc:docMk/>
            <pc:sldMk cId="3575956067" sldId="266"/>
            <ac:spMk id="134" creationId="{083553D9-51C4-4841-9FFD-8549011FFECD}"/>
          </ac:spMkLst>
        </pc:spChg>
        <pc:spChg chg="mod">
          <ac:chgData name="Debbie Whitehall (Staff Chorus Trust)" userId="363a3cb8-3c12-4d5d-9003-b80fb9eb9c78" providerId="ADAL" clId="{DF88D445-AC1E-4987-97CD-B38EC5A028F8}" dt="2021-09-14T09:42:09.448" v="63" actId="14100"/>
          <ac:spMkLst>
            <pc:docMk/>
            <pc:sldMk cId="3575956067" sldId="266"/>
            <ac:spMk id="140" creationId="{47B3F2D1-B99C-5E48-9FC1-0DA001232A47}"/>
          </ac:spMkLst>
        </pc:spChg>
        <pc:spChg chg="mod">
          <ac:chgData name="Debbie Whitehall (Staff Chorus Trust)" userId="363a3cb8-3c12-4d5d-9003-b80fb9eb9c78" providerId="ADAL" clId="{DF88D445-AC1E-4987-97CD-B38EC5A028F8}" dt="2021-09-14T09:41:49.443" v="57" actId="14100"/>
          <ac:spMkLst>
            <pc:docMk/>
            <pc:sldMk cId="3575956067" sldId="266"/>
            <ac:spMk id="141" creationId="{96505F31-BEE7-A94A-A686-9300BF2C4250}"/>
          </ac:spMkLst>
        </pc:spChg>
        <pc:spChg chg="mod">
          <ac:chgData name="Debbie Whitehall (Staff Chorus Trust)" userId="363a3cb8-3c12-4d5d-9003-b80fb9eb9c78" providerId="ADAL" clId="{DF88D445-AC1E-4987-97CD-B38EC5A028F8}" dt="2021-09-14T09:42:11.765" v="64" actId="14100"/>
          <ac:spMkLst>
            <pc:docMk/>
            <pc:sldMk cId="3575956067" sldId="266"/>
            <ac:spMk id="142" creationId="{E6807263-FA67-684C-8BA6-BD6FB81BE5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4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1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5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2456-4C57-2C47-B809-EEBFF5BD856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51B2-9580-924E-BDED-306CFBAFD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1A79C5B-EDEB-814B-A4C0-EE1CA4348977}"/>
              </a:ext>
            </a:extLst>
          </p:cNvPr>
          <p:cNvSpPr/>
          <p:nvPr/>
        </p:nvSpPr>
        <p:spPr>
          <a:xfrm>
            <a:off x="161196" y="600160"/>
            <a:ext cx="2735246" cy="3871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Describe functions of nutrients in the human body.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9F8D9EE-9870-AF41-A156-C513C01B4FF1}"/>
              </a:ext>
            </a:extLst>
          </p:cNvPr>
          <p:cNvSpPr/>
          <p:nvPr/>
        </p:nvSpPr>
        <p:spPr>
          <a:xfrm>
            <a:off x="444712" y="232229"/>
            <a:ext cx="2451731" cy="289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88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AC1.1 Nutrition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BA12642-CA88-4B44-B56B-40669B56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696" y="132193"/>
            <a:ext cx="443656" cy="443656"/>
          </a:xfrm>
          <a:prstGeom prst="ellipse">
            <a:avLst/>
          </a:prstGeom>
          <a:ln w="28575">
            <a:noFill/>
          </a:ln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2379094-F6C5-7347-9C69-316E4FCE9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7171" y="158729"/>
            <a:ext cx="307899" cy="411065"/>
          </a:xfrm>
          <a:prstGeom prst="rect">
            <a:avLst/>
          </a:prstGeom>
        </p:spPr>
      </p:pic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10723B11-3A37-404F-BA25-346F5ABDF4CA}"/>
              </a:ext>
            </a:extLst>
          </p:cNvPr>
          <p:cNvSpPr/>
          <p:nvPr/>
        </p:nvSpPr>
        <p:spPr>
          <a:xfrm>
            <a:off x="161196" y="3045028"/>
            <a:ext cx="2735246" cy="1870577"/>
          </a:xfrm>
          <a:prstGeom prst="roundRect">
            <a:avLst>
              <a:gd name="adj" fmla="val 4973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Summarise </a:t>
            </a:r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The Eatwell Guide </a:t>
            </a: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(include percentages using Internet research):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228B1CFE-33FE-B549-875D-7A1DCF8BBE98}"/>
              </a:ext>
            </a:extLst>
          </p:cNvPr>
          <p:cNvSpPr/>
          <p:nvPr/>
        </p:nvSpPr>
        <p:spPr>
          <a:xfrm>
            <a:off x="3095678" y="3230265"/>
            <a:ext cx="2875859" cy="1685340"/>
          </a:xfrm>
          <a:prstGeom prst="roundRect">
            <a:avLst>
              <a:gd name="adj" fmla="val 78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Protein: High Biological Value (HBV)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Number of amino acids: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28521104-8F3C-8641-8EBE-93B515F7616F}"/>
              </a:ext>
            </a:extLst>
          </p:cNvPr>
          <p:cNvSpPr/>
          <p:nvPr/>
        </p:nvSpPr>
        <p:spPr>
          <a:xfrm>
            <a:off x="3095678" y="1315571"/>
            <a:ext cx="2875859" cy="1846269"/>
          </a:xfrm>
          <a:prstGeom prst="roundRect">
            <a:avLst>
              <a:gd name="adj" fmla="val 678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Carbohydrate: Starch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B14AB61-7F65-0341-8D19-C41B7D57D8A3}"/>
              </a:ext>
            </a:extLst>
          </p:cNvPr>
          <p:cNvSpPr/>
          <p:nvPr/>
        </p:nvSpPr>
        <p:spPr>
          <a:xfrm>
            <a:off x="161196" y="5039966"/>
            <a:ext cx="4410804" cy="1685841"/>
          </a:xfrm>
          <a:prstGeom prst="roundRect">
            <a:avLst>
              <a:gd name="adj" fmla="val 574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Fat: Saturated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Medical conditions caused by consuming too much saturated fat: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pic>
        <p:nvPicPr>
          <p:cNvPr id="126" name="Picture 6" descr="Image result for eatwell guide">
            <a:extLst>
              <a:ext uri="{FF2B5EF4-FFF2-40B4-BE49-F238E27FC236}">
                <a16:creationId xmlns:a16="http://schemas.microsoft.com/office/drawing/2014/main" id="{43530919-62FF-4741-9741-6DB5CA23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0" y="1050091"/>
            <a:ext cx="2734023" cy="1932109"/>
          </a:xfrm>
          <a:prstGeom prst="roundRect">
            <a:avLst>
              <a:gd name="adj" fmla="val 282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5CFF1081-094E-6948-94A2-3FB7D08740B3}"/>
              </a:ext>
            </a:extLst>
          </p:cNvPr>
          <p:cNvSpPr/>
          <p:nvPr/>
        </p:nvSpPr>
        <p:spPr>
          <a:xfrm>
            <a:off x="6103422" y="3230265"/>
            <a:ext cx="2897944" cy="1685340"/>
          </a:xfrm>
          <a:prstGeom prst="roundRect">
            <a:avLst>
              <a:gd name="adj" fmla="val 78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Protein: Low Biological Value (</a:t>
            </a:r>
            <a:r>
              <a:rPr lang="en-GB" sz="786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LBV</a:t>
            </a:r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)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 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Number of amino acids: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24E1D4F0-5EDB-5047-A988-F6DDADA696E9}"/>
              </a:ext>
            </a:extLst>
          </p:cNvPr>
          <p:cNvSpPr/>
          <p:nvPr/>
        </p:nvSpPr>
        <p:spPr>
          <a:xfrm>
            <a:off x="6092378" y="1319438"/>
            <a:ext cx="2897944" cy="1842402"/>
          </a:xfrm>
          <a:prstGeom prst="roundRect">
            <a:avLst>
              <a:gd name="adj" fmla="val 678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Carbohydrate: Sugar	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227AE3A2-5C4C-AB4D-B274-78B4417523BA}"/>
              </a:ext>
            </a:extLst>
          </p:cNvPr>
          <p:cNvSpPr/>
          <p:nvPr/>
        </p:nvSpPr>
        <p:spPr>
          <a:xfrm>
            <a:off x="4656749" y="5039966"/>
            <a:ext cx="4324831" cy="1659305"/>
          </a:xfrm>
          <a:prstGeom prst="roundRect">
            <a:avLst>
              <a:gd name="adj" fmla="val 574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Fat: Unsaturated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Benefits of consuming some unsaturated fat: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07BFB84-4A21-E647-B0C1-8631B3D1B66E}"/>
              </a:ext>
            </a:extLst>
          </p:cNvPr>
          <p:cNvSpPr/>
          <p:nvPr/>
        </p:nvSpPr>
        <p:spPr>
          <a:xfrm>
            <a:off x="3111703" y="224482"/>
            <a:ext cx="2875859" cy="987373"/>
          </a:xfrm>
          <a:prstGeom prst="roundRect">
            <a:avLst>
              <a:gd name="adj" fmla="val 678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a Macro Nutrient?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4FA3B91-2A12-7945-AC90-97EDE810B196}"/>
              </a:ext>
            </a:extLst>
          </p:cNvPr>
          <p:cNvSpPr/>
          <p:nvPr/>
        </p:nvSpPr>
        <p:spPr>
          <a:xfrm>
            <a:off x="6114463" y="224482"/>
            <a:ext cx="2875859" cy="987373"/>
          </a:xfrm>
          <a:prstGeom prst="roundRect">
            <a:avLst>
              <a:gd name="adj" fmla="val 678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a Micro Nutrient?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5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1A79C5B-EDEB-814B-A4C0-EE1CA4348977}"/>
              </a:ext>
            </a:extLst>
          </p:cNvPr>
          <p:cNvSpPr/>
          <p:nvPr/>
        </p:nvSpPr>
        <p:spPr>
          <a:xfrm>
            <a:off x="161196" y="600160"/>
            <a:ext cx="2735246" cy="3871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Describe functions of nutrients in the human body.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9F8D9EE-9870-AF41-A156-C513C01B4FF1}"/>
              </a:ext>
            </a:extLst>
          </p:cNvPr>
          <p:cNvSpPr/>
          <p:nvPr/>
        </p:nvSpPr>
        <p:spPr>
          <a:xfrm>
            <a:off x="444712" y="232229"/>
            <a:ext cx="2451731" cy="289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88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AC1.1 Nutrition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6BA12642-CA88-4B44-B56B-40669B56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3696" y="132193"/>
            <a:ext cx="443656" cy="443656"/>
          </a:xfrm>
          <a:prstGeom prst="ellipse">
            <a:avLst/>
          </a:prstGeom>
          <a:ln w="28575">
            <a:noFill/>
          </a:ln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2379094-F6C5-7347-9C69-316E4FCE9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7171" y="158729"/>
            <a:ext cx="307899" cy="411065"/>
          </a:xfrm>
          <a:prstGeom prst="rect">
            <a:avLst/>
          </a:prstGeom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83553D9-51C4-4841-9FFD-8549011FFECD}"/>
              </a:ext>
            </a:extLst>
          </p:cNvPr>
          <p:cNvSpPr/>
          <p:nvPr/>
        </p:nvSpPr>
        <p:spPr>
          <a:xfrm>
            <a:off x="3157458" y="264993"/>
            <a:ext cx="2734023" cy="1395080"/>
          </a:xfrm>
          <a:prstGeom prst="roundRect">
            <a:avLst>
              <a:gd name="adj" fmla="val 603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Vitamin A (Fat Soluble):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47B3F2D1-B99C-5E48-9FC1-0DA001232A47}"/>
              </a:ext>
            </a:extLst>
          </p:cNvPr>
          <p:cNvSpPr/>
          <p:nvPr/>
        </p:nvSpPr>
        <p:spPr>
          <a:xfrm>
            <a:off x="3184362" y="1757250"/>
            <a:ext cx="2734023" cy="1395080"/>
          </a:xfrm>
          <a:prstGeom prst="roundRect">
            <a:avLst>
              <a:gd name="adj" fmla="val 603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Vitamin E (Fat Soluble):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96505F31-BEE7-A94A-A686-9300BF2C4250}"/>
              </a:ext>
            </a:extLst>
          </p:cNvPr>
          <p:cNvSpPr/>
          <p:nvPr/>
        </p:nvSpPr>
        <p:spPr>
          <a:xfrm>
            <a:off x="6073867" y="257247"/>
            <a:ext cx="2815666" cy="1395080"/>
          </a:xfrm>
          <a:prstGeom prst="roundRect">
            <a:avLst>
              <a:gd name="adj" fmla="val 603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Vitamin D (Fat Soluble):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E6807263-FA67-684C-8BA6-BD6FB81BE510}"/>
              </a:ext>
            </a:extLst>
          </p:cNvPr>
          <p:cNvSpPr/>
          <p:nvPr/>
        </p:nvSpPr>
        <p:spPr>
          <a:xfrm>
            <a:off x="6052213" y="1780072"/>
            <a:ext cx="2815666" cy="1372258"/>
          </a:xfrm>
          <a:prstGeom prst="roundRect">
            <a:avLst>
              <a:gd name="adj" fmla="val 6037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Vitamin K (Fat Soluble):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26E7A71-2B90-E44C-AB71-94E8C94AEAC6}"/>
              </a:ext>
            </a:extLst>
          </p:cNvPr>
          <p:cNvSpPr/>
          <p:nvPr/>
        </p:nvSpPr>
        <p:spPr>
          <a:xfrm>
            <a:off x="3184362" y="4853963"/>
            <a:ext cx="2734023" cy="1848122"/>
          </a:xfrm>
          <a:prstGeom prst="roundRect">
            <a:avLst>
              <a:gd name="adj" fmla="val 6786"/>
            </a:avLst>
          </a:prstGeom>
          <a:solidFill>
            <a:srgbClr val="E6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Water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 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06F8BC1-A21C-E147-AB30-715A8D0D4341}"/>
              </a:ext>
            </a:extLst>
          </p:cNvPr>
          <p:cNvSpPr/>
          <p:nvPr/>
        </p:nvSpPr>
        <p:spPr>
          <a:xfrm>
            <a:off x="6091573" y="4853963"/>
            <a:ext cx="2815669" cy="1834980"/>
          </a:xfrm>
          <a:prstGeom prst="roundRect">
            <a:avLst>
              <a:gd name="adj" fmla="val 6786"/>
            </a:avLst>
          </a:prstGeom>
          <a:solidFill>
            <a:srgbClr val="E6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Fibre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 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b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8ABB65-489D-E44C-B998-DEA88089431F}"/>
              </a:ext>
            </a:extLst>
          </p:cNvPr>
          <p:cNvSpPr/>
          <p:nvPr/>
        </p:nvSpPr>
        <p:spPr>
          <a:xfrm>
            <a:off x="3184361" y="3249507"/>
            <a:ext cx="2734023" cy="1507279"/>
          </a:xfrm>
          <a:prstGeom prst="roundRect">
            <a:avLst>
              <a:gd name="adj" fmla="val 603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Vitamin B Group (Water Soluble):</a:t>
            </a:r>
            <a:b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 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C9FA893-BC67-8D48-97DD-FDA201D59B40}"/>
              </a:ext>
            </a:extLst>
          </p:cNvPr>
          <p:cNvSpPr/>
          <p:nvPr/>
        </p:nvSpPr>
        <p:spPr>
          <a:xfrm>
            <a:off x="6069440" y="3252460"/>
            <a:ext cx="2815668" cy="1504326"/>
          </a:xfrm>
          <a:prstGeom prst="roundRect">
            <a:avLst>
              <a:gd name="adj" fmla="val 603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14" tIns="32657" rIns="65314" bIns="32657"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/>
              </a:rPr>
              <a:t>Vitamin C (Water Soluble):</a:t>
            </a:r>
            <a:br>
              <a:rPr lang="en-GB" sz="786" b="1" dirty="0">
                <a:latin typeface="Segoe Print" panose="02000800000000000000" pitchFamily="2" charset="0"/>
              </a:rPr>
            </a:br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 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6331DA9-6B9D-9D40-9955-45D486A0AC37}"/>
              </a:ext>
            </a:extLst>
          </p:cNvPr>
          <p:cNvSpPr/>
          <p:nvPr/>
        </p:nvSpPr>
        <p:spPr>
          <a:xfrm>
            <a:off x="192750" y="1084439"/>
            <a:ext cx="2745351" cy="1911230"/>
          </a:xfrm>
          <a:prstGeom prst="roundRect">
            <a:avLst>
              <a:gd name="adj" fmla="val 78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Iron: 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Deficiency: 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961E697-C4FE-CD46-977F-64F3D9BF91FB}"/>
              </a:ext>
            </a:extLst>
          </p:cNvPr>
          <p:cNvSpPr/>
          <p:nvPr/>
        </p:nvSpPr>
        <p:spPr>
          <a:xfrm>
            <a:off x="192750" y="3092846"/>
            <a:ext cx="2745351" cy="1663940"/>
          </a:xfrm>
          <a:prstGeom prst="roundRect">
            <a:avLst>
              <a:gd name="adj" fmla="val 78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Calcium: 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Deficiency: 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2C7B6F8-3887-CA4D-9970-456B9E2F2825}"/>
              </a:ext>
            </a:extLst>
          </p:cNvPr>
          <p:cNvSpPr/>
          <p:nvPr/>
        </p:nvSpPr>
        <p:spPr>
          <a:xfrm>
            <a:off x="169112" y="4853963"/>
            <a:ext cx="2745351" cy="1834980"/>
          </a:xfrm>
          <a:prstGeom prst="roundRect">
            <a:avLst>
              <a:gd name="adj" fmla="val 7826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786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Sodium: </a:t>
            </a: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What is the RDI?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Function: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Food sources: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  <a:p>
            <a:r>
              <a:rPr lang="en-GB" sz="786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800000000000000" pitchFamily="2" charset="0"/>
              </a:rPr>
              <a:t>Deficiency: </a:t>
            </a:r>
          </a:p>
          <a:p>
            <a:endParaRPr lang="en-GB" sz="786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5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353</Words>
  <Application>Microsoft Office PowerPoint</Application>
  <PresentationFormat>On-screen Show (4:3)</PresentationFormat>
  <Paragraphs>152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Segoe Print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D.Whitehall - STAFF</dc:creator>
  <cp:lastModifiedBy>Debbie Whitehall (Staff Chorus Trust)</cp:lastModifiedBy>
  <cp:revision>1</cp:revision>
  <dcterms:created xsi:type="dcterms:W3CDTF">2020-09-13T15:49:02Z</dcterms:created>
  <dcterms:modified xsi:type="dcterms:W3CDTF">2021-09-14T12:40:42Z</dcterms:modified>
</cp:coreProperties>
</file>