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82" r:id="rId5"/>
    <p:sldId id="263" r:id="rId6"/>
    <p:sldId id="256" r:id="rId7"/>
    <p:sldId id="281" r:id="rId8"/>
    <p:sldId id="264" r:id="rId9"/>
    <p:sldId id="266" r:id="rId10"/>
    <p:sldId id="267" r:id="rId11"/>
    <p:sldId id="268" r:id="rId12"/>
    <p:sldId id="283"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D936B8-A8C3-49CC-9A48-2397198F1605}">
          <p14:sldIdLst>
            <p14:sldId id="282"/>
            <p14:sldId id="263"/>
            <p14:sldId id="256"/>
          </p14:sldIdLst>
        </p14:section>
        <p14:section name="Lesson 1" id="{8444C671-9740-43CB-8B6F-ADE81B53BC6D}">
          <p14:sldIdLst>
            <p14:sldId id="281"/>
          </p14:sldIdLst>
        </p14:section>
        <p14:section name="Lesson 2" id="{3F74784F-6FE8-4226-A561-0ED54FB1F3D9}">
          <p14:sldIdLst>
            <p14:sldId id="264"/>
            <p14:sldId id="266"/>
            <p14:sldId id="267"/>
            <p14:sldId id="268"/>
            <p14:sldId id="283"/>
            <p14:sldId id="269"/>
          </p14:sldIdLst>
        </p14:section>
        <p14:section name="Lesson 3" id="{F284558C-EAA5-4FF8-B10C-B51248F7AEBC}">
          <p14:sldIdLst/>
        </p14:section>
        <p14:section name="Lesson 4" id="{FAC41230-0431-454A-9E77-18D5E3AC7AE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AD"/>
    <a:srgbClr val="EF7C35"/>
    <a:srgbClr val="FF711A"/>
    <a:srgbClr val="FF914D"/>
    <a:srgbClr val="0080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02" y="15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treets - STAFF" userId="S::mstreets@hopevalley.derbyshire.sch.uk::31a04293-294f-4407-a1cc-f67b9cea91e3" providerId="AD" clId="Web-{5C0F5EF0-10B9-C009-3EF5-DDBD9AE36691}"/>
    <pc:docChg chg="delSld modSection">
      <pc:chgData name="M.Streets - STAFF" userId="S::mstreets@hopevalley.derbyshire.sch.uk::31a04293-294f-4407-a1cc-f67b9cea91e3" providerId="AD" clId="Web-{5C0F5EF0-10B9-C009-3EF5-DDBD9AE36691}" dt="2021-01-19T08:40:04.069" v="17"/>
      <pc:docMkLst>
        <pc:docMk/>
      </pc:docMkLst>
      <pc:sldChg chg="del">
        <pc:chgData name="M.Streets - STAFF" userId="S::mstreets@hopevalley.derbyshire.sch.uk::31a04293-294f-4407-a1cc-f67b9cea91e3" providerId="AD" clId="Web-{5C0F5EF0-10B9-C009-3EF5-DDBD9AE36691}" dt="2021-01-19T08:38:32.536" v="1"/>
        <pc:sldMkLst>
          <pc:docMk/>
          <pc:sldMk cId="294153683" sldId="257"/>
        </pc:sldMkLst>
      </pc:sldChg>
      <pc:sldChg chg="del">
        <pc:chgData name="M.Streets - STAFF" userId="S::mstreets@hopevalley.derbyshire.sch.uk::31a04293-294f-4407-a1cc-f67b9cea91e3" providerId="AD" clId="Web-{5C0F5EF0-10B9-C009-3EF5-DDBD9AE36691}" dt="2021-01-19T08:38:36.349" v="2"/>
        <pc:sldMkLst>
          <pc:docMk/>
          <pc:sldMk cId="50016980" sldId="258"/>
        </pc:sldMkLst>
      </pc:sldChg>
      <pc:sldChg chg="del">
        <pc:chgData name="M.Streets - STAFF" userId="S::mstreets@hopevalley.derbyshire.sch.uk::31a04293-294f-4407-a1cc-f67b9cea91e3" providerId="AD" clId="Web-{5C0F5EF0-10B9-C009-3EF5-DDBD9AE36691}" dt="2021-01-19T08:38:39.130" v="3"/>
        <pc:sldMkLst>
          <pc:docMk/>
          <pc:sldMk cId="398075356" sldId="259"/>
        </pc:sldMkLst>
      </pc:sldChg>
      <pc:sldChg chg="del">
        <pc:chgData name="M.Streets - STAFF" userId="S::mstreets@hopevalley.derbyshire.sch.uk::31a04293-294f-4407-a1cc-f67b9cea91e3" providerId="AD" clId="Web-{5C0F5EF0-10B9-C009-3EF5-DDBD9AE36691}" dt="2021-01-19T08:38:42.583" v="4"/>
        <pc:sldMkLst>
          <pc:docMk/>
          <pc:sldMk cId="3310658596" sldId="260"/>
        </pc:sldMkLst>
      </pc:sldChg>
      <pc:sldChg chg="del">
        <pc:chgData name="M.Streets - STAFF" userId="S::mstreets@hopevalley.derbyshire.sch.uk::31a04293-294f-4407-a1cc-f67b9cea91e3" providerId="AD" clId="Web-{5C0F5EF0-10B9-C009-3EF5-DDBD9AE36691}" dt="2021-01-19T08:38:50.849" v="5"/>
        <pc:sldMkLst>
          <pc:docMk/>
          <pc:sldMk cId="807341513" sldId="261"/>
        </pc:sldMkLst>
      </pc:sldChg>
      <pc:sldChg chg="del">
        <pc:chgData name="M.Streets - STAFF" userId="S::mstreets@hopevalley.derbyshire.sch.uk::31a04293-294f-4407-a1cc-f67b9cea91e3" providerId="AD" clId="Web-{5C0F5EF0-10B9-C009-3EF5-DDBD9AE36691}" dt="2021-01-19T08:39:02.912" v="6"/>
        <pc:sldMkLst>
          <pc:docMk/>
          <pc:sldMk cId="3804258618" sldId="262"/>
        </pc:sldMkLst>
      </pc:sldChg>
      <pc:sldChg chg="del">
        <pc:chgData name="M.Streets - STAFF" userId="S::mstreets@hopevalley.derbyshire.sch.uk::31a04293-294f-4407-a1cc-f67b9cea91e3" providerId="AD" clId="Web-{5C0F5EF0-10B9-C009-3EF5-DDBD9AE36691}" dt="2021-01-19T08:39:05.724" v="7"/>
        <pc:sldMkLst>
          <pc:docMk/>
          <pc:sldMk cId="1108717006" sldId="265"/>
        </pc:sldMkLst>
      </pc:sldChg>
      <pc:sldChg chg="del">
        <pc:chgData name="M.Streets - STAFF" userId="S::mstreets@hopevalley.derbyshire.sch.uk::31a04293-294f-4407-a1cc-f67b9cea91e3" providerId="AD" clId="Web-{5C0F5EF0-10B9-C009-3EF5-DDBD9AE36691}" dt="2021-01-19T08:39:22.303" v="8"/>
        <pc:sldMkLst>
          <pc:docMk/>
          <pc:sldMk cId="1585766763" sldId="270"/>
        </pc:sldMkLst>
      </pc:sldChg>
      <pc:sldChg chg="del">
        <pc:chgData name="M.Streets - STAFF" userId="S::mstreets@hopevalley.derbyshire.sch.uk::31a04293-294f-4407-a1cc-f67b9cea91e3" providerId="AD" clId="Web-{5C0F5EF0-10B9-C009-3EF5-DDBD9AE36691}" dt="2021-01-19T08:39:52.163" v="16"/>
        <pc:sldMkLst>
          <pc:docMk/>
          <pc:sldMk cId="2479035668" sldId="271"/>
        </pc:sldMkLst>
      </pc:sldChg>
      <pc:sldChg chg="del">
        <pc:chgData name="M.Streets - STAFF" userId="S::mstreets@hopevalley.derbyshire.sch.uk::31a04293-294f-4407-a1cc-f67b9cea91e3" providerId="AD" clId="Web-{5C0F5EF0-10B9-C009-3EF5-DDBD9AE36691}" dt="2021-01-19T08:39:48.272" v="15"/>
        <pc:sldMkLst>
          <pc:docMk/>
          <pc:sldMk cId="3463606772" sldId="272"/>
        </pc:sldMkLst>
      </pc:sldChg>
      <pc:sldChg chg="del">
        <pc:chgData name="M.Streets - STAFF" userId="S::mstreets@hopevalley.derbyshire.sch.uk::31a04293-294f-4407-a1cc-f67b9cea91e3" providerId="AD" clId="Web-{5C0F5EF0-10B9-C009-3EF5-DDBD9AE36691}" dt="2021-01-19T08:40:04.069" v="17"/>
        <pc:sldMkLst>
          <pc:docMk/>
          <pc:sldMk cId="1017711657" sldId="273"/>
        </pc:sldMkLst>
      </pc:sldChg>
      <pc:sldChg chg="del">
        <pc:chgData name="M.Streets - STAFF" userId="S::mstreets@hopevalley.derbyshire.sch.uk::31a04293-294f-4407-a1cc-f67b9cea91e3" providerId="AD" clId="Web-{5C0F5EF0-10B9-C009-3EF5-DDBD9AE36691}" dt="2021-01-19T08:39:25.850" v="9"/>
        <pc:sldMkLst>
          <pc:docMk/>
          <pc:sldMk cId="2756567981" sldId="274"/>
        </pc:sldMkLst>
      </pc:sldChg>
      <pc:sldChg chg="del">
        <pc:chgData name="M.Streets - STAFF" userId="S::mstreets@hopevalley.derbyshire.sch.uk::31a04293-294f-4407-a1cc-f67b9cea91e3" providerId="AD" clId="Web-{5C0F5EF0-10B9-C009-3EF5-DDBD9AE36691}" dt="2021-01-19T08:39:34.194" v="10"/>
        <pc:sldMkLst>
          <pc:docMk/>
          <pc:sldMk cId="2464136673" sldId="275"/>
        </pc:sldMkLst>
      </pc:sldChg>
      <pc:sldChg chg="del">
        <pc:chgData name="M.Streets - STAFF" userId="S::mstreets@hopevalley.derbyshire.sch.uk::31a04293-294f-4407-a1cc-f67b9cea91e3" providerId="AD" clId="Web-{5C0F5EF0-10B9-C009-3EF5-DDBD9AE36691}" dt="2021-01-19T08:39:38.006" v="11"/>
        <pc:sldMkLst>
          <pc:docMk/>
          <pc:sldMk cId="185665175" sldId="276"/>
        </pc:sldMkLst>
      </pc:sldChg>
      <pc:sldChg chg="del">
        <pc:chgData name="M.Streets - STAFF" userId="S::mstreets@hopevalley.derbyshire.sch.uk::31a04293-294f-4407-a1cc-f67b9cea91e3" providerId="AD" clId="Web-{5C0F5EF0-10B9-C009-3EF5-DDBD9AE36691}" dt="2021-01-19T08:39:45.897" v="14"/>
        <pc:sldMkLst>
          <pc:docMk/>
          <pc:sldMk cId="2417637798" sldId="277"/>
        </pc:sldMkLst>
      </pc:sldChg>
      <pc:sldChg chg="del">
        <pc:chgData name="M.Streets - STAFF" userId="S::mstreets@hopevalley.derbyshire.sch.uk::31a04293-294f-4407-a1cc-f67b9cea91e3" providerId="AD" clId="Web-{5C0F5EF0-10B9-C009-3EF5-DDBD9AE36691}" dt="2021-01-19T08:39:38.319" v="12"/>
        <pc:sldMkLst>
          <pc:docMk/>
          <pc:sldMk cId="1702288638" sldId="278"/>
        </pc:sldMkLst>
      </pc:sldChg>
      <pc:sldChg chg="del">
        <pc:chgData name="M.Streets - STAFF" userId="S::mstreets@hopevalley.derbyshire.sch.uk::31a04293-294f-4407-a1cc-f67b9cea91e3" providerId="AD" clId="Web-{5C0F5EF0-10B9-C009-3EF5-DDBD9AE36691}" dt="2021-01-19T08:39:41.944" v="13"/>
        <pc:sldMkLst>
          <pc:docMk/>
          <pc:sldMk cId="130377462" sldId="279"/>
        </pc:sldMkLst>
      </pc:sldChg>
      <pc:sldChg chg="del">
        <pc:chgData name="M.Streets - STAFF" userId="S::mstreets@hopevalley.derbyshire.sch.uk::31a04293-294f-4407-a1cc-f67b9cea91e3" providerId="AD" clId="Web-{5C0F5EF0-10B9-C009-3EF5-DDBD9AE36691}" dt="2021-01-19T08:38:27.770" v="0"/>
        <pc:sldMkLst>
          <pc:docMk/>
          <pc:sldMk cId="3219076416" sldId="280"/>
        </pc:sldMkLst>
      </pc:sldChg>
    </pc:docChg>
  </pc:docChgLst>
  <pc:docChgLst>
    <pc:chgData name="Martin Streets (Staff Chorus Trust)" userId="19cc6d27-0b1b-4f49-acb9-f78181c82a49" providerId="ADAL" clId="{ADE666B3-6956-430A-8C96-B841A070D167}"/>
    <pc:docChg chg="modSld">
      <pc:chgData name="Martin Streets (Staff Chorus Trust)" userId="19cc6d27-0b1b-4f49-acb9-f78181c82a49" providerId="ADAL" clId="{ADE666B3-6956-430A-8C96-B841A070D167}" dt="2021-11-02T16:13:39.014" v="0" actId="729"/>
      <pc:docMkLst>
        <pc:docMk/>
      </pc:docMkLst>
      <pc:sldChg chg="mod modShow">
        <pc:chgData name="Martin Streets (Staff Chorus Trust)" userId="19cc6d27-0b1b-4f49-acb9-f78181c82a49" providerId="ADAL" clId="{ADE666B3-6956-430A-8C96-B841A070D167}" dt="2021-11-02T16:13:39.014" v="0" actId="729"/>
        <pc:sldMkLst>
          <pc:docMk/>
          <pc:sldMk cId="1088652479" sldId="282"/>
        </pc:sldMkLst>
      </pc:sldChg>
    </pc:docChg>
  </pc:docChgLst>
  <pc:docChgLst>
    <pc:chgData name="M.Streets - STAFF" userId="S::mstreets@hopevalley.derbyshire.sch.uk::31a04293-294f-4407-a1cc-f67b9cea91e3" providerId="AD" clId="Web-{6FD4B3E2-B4FA-7004-647D-161F73F99169}"/>
    <pc:docChg chg="modSld">
      <pc:chgData name="M.Streets - STAFF" userId="S::mstreets@hopevalley.derbyshire.sch.uk::31a04293-294f-4407-a1cc-f67b9cea91e3" providerId="AD" clId="Web-{6FD4B3E2-B4FA-7004-647D-161F73F99169}" dt="2021-02-09T14:22:47.650" v="9" actId="20577"/>
      <pc:docMkLst>
        <pc:docMk/>
      </pc:docMkLst>
      <pc:sldChg chg="modSp">
        <pc:chgData name="M.Streets - STAFF" userId="S::mstreets@hopevalley.derbyshire.sch.uk::31a04293-294f-4407-a1cc-f67b9cea91e3" providerId="AD" clId="Web-{6FD4B3E2-B4FA-7004-647D-161F73F99169}" dt="2021-02-09T14:22:47.650" v="9" actId="20577"/>
        <pc:sldMkLst>
          <pc:docMk/>
          <pc:sldMk cId="1088652479" sldId="282"/>
        </pc:sldMkLst>
        <pc:spChg chg="mod">
          <ac:chgData name="M.Streets - STAFF" userId="S::mstreets@hopevalley.derbyshire.sch.uk::31a04293-294f-4407-a1cc-f67b9cea91e3" providerId="AD" clId="Web-{6FD4B3E2-B4FA-7004-647D-161F73F99169}" dt="2021-02-09T14:22:47.650" v="9" actId="20577"/>
          <ac:spMkLst>
            <pc:docMk/>
            <pc:sldMk cId="1088652479" sldId="282"/>
            <ac:spMk id="6" creationId="{ACE994C1-67B6-4FF8-ACCC-74767A8DF112}"/>
          </ac:spMkLst>
        </pc:spChg>
      </pc:sldChg>
    </pc:docChg>
  </pc:docChgLst>
  <pc:docChgLst>
    <pc:chgData name="Emrys Ashton-Jones - STUDENT" userId="S::eashtonjones@hopevalley.derbyshire.sch.uk::27cde2e7-01f6-49d2-872f-0791ec3b66b7" providerId="AD" clId="Web-{AD265CDE-28E6-4DEE-8F27-C6D5B4D8E0C3}"/>
    <pc:docChg chg="sldOrd">
      <pc:chgData name="Emrys Ashton-Jones - STUDENT" userId="S::eashtonjones@hopevalley.derbyshire.sch.uk::27cde2e7-01f6-49d2-872f-0791ec3b66b7" providerId="AD" clId="Web-{AD265CDE-28E6-4DEE-8F27-C6D5B4D8E0C3}" dt="2021-01-19T11:51:15.824" v="0"/>
      <pc:docMkLst>
        <pc:docMk/>
      </pc:docMkLst>
      <pc:sldChg chg="ord">
        <pc:chgData name="Emrys Ashton-Jones - STUDENT" userId="S::eashtonjones@hopevalley.derbyshire.sch.uk::27cde2e7-01f6-49d2-872f-0791ec3b66b7" providerId="AD" clId="Web-{AD265CDE-28E6-4DEE-8F27-C6D5B4D8E0C3}" dt="2021-01-19T11:51:15.824" v="0"/>
        <pc:sldMkLst>
          <pc:docMk/>
          <pc:sldMk cId="4171909185" sldId="283"/>
        </pc:sldMkLst>
      </pc:sldChg>
    </pc:docChg>
  </pc:docChgLst>
  <pc:docChgLst>
    <pc:chgData name="M.Streets - STAFF" userId="S::mstreets@hopevalley.derbyshire.sch.uk::31a04293-294f-4407-a1cc-f67b9cea91e3" providerId="AD" clId="Web-{755A6542-5D62-7846-6797-C730371D2069}"/>
    <pc:docChg chg="addSld modSld sldOrd modSection">
      <pc:chgData name="M.Streets - STAFF" userId="S::mstreets@hopevalley.derbyshire.sch.uk::31a04293-294f-4407-a1cc-f67b9cea91e3" providerId="AD" clId="Web-{755A6542-5D62-7846-6797-C730371D2069}" dt="2021-01-19T10:52:30.532" v="112" actId="20577"/>
      <pc:docMkLst>
        <pc:docMk/>
      </pc:docMkLst>
      <pc:sldChg chg="delSp modSp add ord replId">
        <pc:chgData name="M.Streets - STAFF" userId="S::mstreets@hopevalley.derbyshire.sch.uk::31a04293-294f-4407-a1cc-f67b9cea91e3" providerId="AD" clId="Web-{755A6542-5D62-7846-6797-C730371D2069}" dt="2021-01-19T10:47:53.176" v="54" actId="20577"/>
        <pc:sldMkLst>
          <pc:docMk/>
          <pc:sldMk cId="1088652479" sldId="282"/>
        </pc:sldMkLst>
        <pc:spChg chg="mod">
          <ac:chgData name="M.Streets - STAFF" userId="S::mstreets@hopevalley.derbyshire.sch.uk::31a04293-294f-4407-a1cc-f67b9cea91e3" providerId="AD" clId="Web-{755A6542-5D62-7846-6797-C730371D2069}" dt="2021-01-19T10:47:53.176" v="54" actId="20577"/>
          <ac:spMkLst>
            <pc:docMk/>
            <pc:sldMk cId="1088652479" sldId="282"/>
            <ac:spMk id="6" creationId="{ACE994C1-67B6-4FF8-ACCC-74767A8DF112}"/>
          </ac:spMkLst>
        </pc:spChg>
        <pc:picChg chg="del">
          <ac:chgData name="M.Streets - STAFF" userId="S::mstreets@hopevalley.derbyshire.sch.uk::31a04293-294f-4407-a1cc-f67b9cea91e3" providerId="AD" clId="Web-{755A6542-5D62-7846-6797-C730371D2069}" dt="2021-01-19T10:46:34.208" v="2"/>
          <ac:picMkLst>
            <pc:docMk/>
            <pc:sldMk cId="1088652479" sldId="282"/>
            <ac:picMk id="2050" creationId="{21561C1D-CD58-439C-A7DA-5BCFAFA3293B}"/>
          </ac:picMkLst>
        </pc:picChg>
      </pc:sldChg>
      <pc:sldChg chg="delSp modSp add replId delAnim">
        <pc:chgData name="M.Streets - STAFF" userId="S::mstreets@hopevalley.derbyshire.sch.uk::31a04293-294f-4407-a1cc-f67b9cea91e3" providerId="AD" clId="Web-{755A6542-5D62-7846-6797-C730371D2069}" dt="2021-01-19T10:52:30.532" v="112" actId="20577"/>
        <pc:sldMkLst>
          <pc:docMk/>
          <pc:sldMk cId="4171909185" sldId="283"/>
        </pc:sldMkLst>
        <pc:spChg chg="mod">
          <ac:chgData name="M.Streets - STAFF" userId="S::mstreets@hopevalley.derbyshire.sch.uk::31a04293-294f-4407-a1cc-f67b9cea91e3" providerId="AD" clId="Web-{755A6542-5D62-7846-6797-C730371D2069}" dt="2021-01-19T10:51:41.408" v="62" actId="20577"/>
          <ac:spMkLst>
            <pc:docMk/>
            <pc:sldMk cId="4171909185" sldId="283"/>
            <ac:spMk id="2" creationId="{A165C2B8-17F1-4873-8580-DF4ACEDED75C}"/>
          </ac:spMkLst>
        </pc:spChg>
        <pc:spChg chg="mod">
          <ac:chgData name="M.Streets - STAFF" userId="S::mstreets@hopevalley.derbyshire.sch.uk::31a04293-294f-4407-a1cc-f67b9cea91e3" providerId="AD" clId="Web-{755A6542-5D62-7846-6797-C730371D2069}" dt="2021-01-19T10:52:30.532" v="112" actId="20577"/>
          <ac:spMkLst>
            <pc:docMk/>
            <pc:sldMk cId="4171909185" sldId="283"/>
            <ac:spMk id="3" creationId="{7E5BAFB2-493F-4640-8C40-8C32CEEABAF7}"/>
          </ac:spMkLst>
        </pc:spChg>
        <pc:spChg chg="del">
          <ac:chgData name="M.Streets - STAFF" userId="S::mstreets@hopevalley.derbyshire.sch.uk::31a04293-294f-4407-a1cc-f67b9cea91e3" providerId="AD" clId="Web-{755A6542-5D62-7846-6797-C730371D2069}" dt="2021-01-19T10:51:23.189" v="56"/>
          <ac:spMkLst>
            <pc:docMk/>
            <pc:sldMk cId="4171909185" sldId="283"/>
            <ac:spMk id="5" creationId="{0ED3D347-6EC0-4B2C-8FD4-8DD886463409}"/>
          </ac:spMkLst>
        </pc:spChg>
        <pc:spChg chg="del">
          <ac:chgData name="M.Streets - STAFF" userId="S::mstreets@hopevalley.derbyshire.sch.uk::31a04293-294f-4407-a1cc-f67b9cea91e3" providerId="AD" clId="Web-{755A6542-5D62-7846-6797-C730371D2069}" dt="2021-01-19T10:51:26.080" v="57"/>
          <ac:spMkLst>
            <pc:docMk/>
            <pc:sldMk cId="4171909185" sldId="283"/>
            <ac:spMk id="6" creationId="{D53A92E5-7AF6-436C-AF4A-D70A94408EFC}"/>
          </ac:spMkLst>
        </pc:spChg>
        <pc:spChg chg="del mod">
          <ac:chgData name="M.Streets - STAFF" userId="S::mstreets@hopevalley.derbyshire.sch.uk::31a04293-294f-4407-a1cc-f67b9cea91e3" providerId="AD" clId="Web-{755A6542-5D62-7846-6797-C730371D2069}" dt="2021-01-19T10:51:32.345" v="59"/>
          <ac:spMkLst>
            <pc:docMk/>
            <pc:sldMk cId="4171909185" sldId="283"/>
            <ac:spMk id="7" creationId="{155CC515-2DD5-42B4-9CB4-6F902D4D63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50167A-7064-44B5-800E-14091EE135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CDA5DFA-06FE-4AD9-8321-A079461162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F20125-0AAA-4163-9405-90272DCA198D}" type="datetimeFigureOut">
              <a:rPr lang="en-GB" smtClean="0"/>
              <a:t>02/11/2021</a:t>
            </a:fld>
            <a:endParaRPr lang="en-GB"/>
          </a:p>
        </p:txBody>
      </p:sp>
      <p:sp>
        <p:nvSpPr>
          <p:cNvPr id="4" name="Footer Placeholder 3">
            <a:extLst>
              <a:ext uri="{FF2B5EF4-FFF2-40B4-BE49-F238E27FC236}">
                <a16:creationId xmlns:a16="http://schemas.microsoft.com/office/drawing/2014/main" id="{28E9B628-2FFD-42C4-A11A-F8C6CA91FB9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0DC421F-0424-48F4-B14E-018C6AB960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233579-ED86-49E1-9AE1-D4BC6DD8E8B3}" type="slidenum">
              <a:rPr lang="en-GB" smtClean="0"/>
              <a:t>‹#›</a:t>
            </a:fld>
            <a:endParaRPr lang="en-GB"/>
          </a:p>
        </p:txBody>
      </p:sp>
    </p:spTree>
    <p:extLst>
      <p:ext uri="{BB962C8B-B14F-4D97-AF65-F5344CB8AC3E}">
        <p14:creationId xmlns:p14="http://schemas.microsoft.com/office/powerpoint/2010/main" val="144416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5B543-8AA3-4BFE-9319-8BF818E12CA5}" type="datetimeFigureOut">
              <a:rPr lang="en-GB" smtClean="0"/>
              <a:t>02/11/2021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322ED-ACEC-494C-A133-F4345613F587}" type="slidenum">
              <a:rPr lang="en-GB" smtClean="0"/>
              <a:t>‹#›</a:t>
            </a:fld>
            <a:endParaRPr lang="en-GB"/>
          </a:p>
        </p:txBody>
      </p:sp>
    </p:spTree>
    <p:extLst>
      <p:ext uri="{BB962C8B-B14F-4D97-AF65-F5344CB8AC3E}">
        <p14:creationId xmlns:p14="http://schemas.microsoft.com/office/powerpoint/2010/main" val="284589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53322ED-ACEC-494C-A133-F4345613F587}" type="slidenum">
              <a:rPr lang="en-GB" smtClean="0"/>
              <a:t>1</a:t>
            </a:fld>
            <a:endParaRPr lang="en-GB"/>
          </a:p>
        </p:txBody>
      </p:sp>
    </p:spTree>
    <p:extLst>
      <p:ext uri="{BB962C8B-B14F-4D97-AF65-F5344CB8AC3E}">
        <p14:creationId xmlns:p14="http://schemas.microsoft.com/office/powerpoint/2010/main" val="117162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53322ED-ACEC-494C-A133-F4345613F587}" type="slidenum">
              <a:rPr lang="en-GB" smtClean="0"/>
              <a:t>3</a:t>
            </a:fld>
            <a:endParaRPr lang="en-GB"/>
          </a:p>
        </p:txBody>
      </p:sp>
    </p:spTree>
    <p:extLst>
      <p:ext uri="{BB962C8B-B14F-4D97-AF65-F5344CB8AC3E}">
        <p14:creationId xmlns:p14="http://schemas.microsoft.com/office/powerpoint/2010/main" val="842240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Video is about 7 minutes long. Might be a better video out there that is shorter. A lot of the utensils at the end do the same thing (e.g. spatula/fish slice)</a:t>
            </a:r>
          </a:p>
        </p:txBody>
      </p:sp>
      <p:sp>
        <p:nvSpPr>
          <p:cNvPr id="4" name="Slide Number Placeholder 3"/>
          <p:cNvSpPr>
            <a:spLocks noGrp="1"/>
          </p:cNvSpPr>
          <p:nvPr>
            <p:ph type="sldNum" sz="quarter" idx="5"/>
          </p:nvPr>
        </p:nvSpPr>
        <p:spPr/>
        <p:txBody>
          <a:bodyPr/>
          <a:lstStyle/>
          <a:p>
            <a:fld id="{653322ED-ACEC-494C-A133-F4345613F587}" type="slidenum">
              <a:rPr lang="en-GB" smtClean="0"/>
              <a:t>7</a:t>
            </a:fld>
            <a:endParaRPr lang="en-GB"/>
          </a:p>
        </p:txBody>
      </p:sp>
    </p:spTree>
    <p:extLst>
      <p:ext uri="{BB962C8B-B14F-4D97-AF65-F5344CB8AC3E}">
        <p14:creationId xmlns:p14="http://schemas.microsoft.com/office/powerpoint/2010/main" val="116870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may want to skip some of the video – it’s quite repetitive, especially near the end.</a:t>
            </a:r>
          </a:p>
          <a:p>
            <a:endParaRPr lang="en-GB"/>
          </a:p>
          <a:p>
            <a:r>
              <a:rPr lang="en-GB"/>
              <a:t>Feel free to add your own targeted questions.</a:t>
            </a:r>
          </a:p>
        </p:txBody>
      </p:sp>
      <p:sp>
        <p:nvSpPr>
          <p:cNvPr id="4" name="Slide Number Placeholder 3"/>
          <p:cNvSpPr>
            <a:spLocks noGrp="1"/>
          </p:cNvSpPr>
          <p:nvPr>
            <p:ph type="sldNum" sz="quarter" idx="5"/>
          </p:nvPr>
        </p:nvSpPr>
        <p:spPr/>
        <p:txBody>
          <a:bodyPr/>
          <a:lstStyle/>
          <a:p>
            <a:fld id="{653322ED-ACEC-494C-A133-F4345613F587}" type="slidenum">
              <a:rPr lang="en-GB" smtClean="0"/>
              <a:t>8</a:t>
            </a:fld>
            <a:endParaRPr lang="en-GB"/>
          </a:p>
        </p:txBody>
      </p:sp>
    </p:spTree>
    <p:extLst>
      <p:ext uri="{BB962C8B-B14F-4D97-AF65-F5344CB8AC3E}">
        <p14:creationId xmlns:p14="http://schemas.microsoft.com/office/powerpoint/2010/main" val="373996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Measuring jug links</a:t>
            </a:r>
          </a:p>
          <a:p>
            <a:pPr marL="171450" indent="-171450">
              <a:buFont typeface="Arial" panose="020B0604020202020204" pitchFamily="34" charset="0"/>
              <a:buChar char="•"/>
            </a:pPr>
            <a:r>
              <a:rPr lang="en-GB"/>
              <a:t>https://www.oxouk.com/products/preparing/pancake-day/1-cup-angled-measuring-cup</a:t>
            </a:r>
          </a:p>
          <a:p>
            <a:pPr marL="171450" indent="-171450">
              <a:buFont typeface="Arial" panose="020B0604020202020204" pitchFamily="34" charset="0"/>
              <a:buChar char="•"/>
            </a:pPr>
            <a:r>
              <a:rPr lang="en-GB"/>
              <a:t>https://www.amazon.co.uk/dp/B0033X4DJ0/ref=asc_df_B0033X4DJ01609326000000/?ascsubtag=s1609280481655ga2ba52981&amp;tag=52981_iceleads-21&amp;creative=22374&amp;creativeASIN=B0033X4DJ0&amp;linkCode=df0</a:t>
            </a:r>
          </a:p>
          <a:p>
            <a:pPr marL="171450" indent="-171450">
              <a:buFont typeface="Arial" panose="020B0604020202020204" pitchFamily="34" charset="0"/>
              <a:buChar char="•"/>
            </a:pPr>
            <a:endParaRPr lang="en-GB"/>
          </a:p>
          <a:p>
            <a:pPr marL="0" indent="0">
              <a:buFont typeface="Arial" panose="020B0604020202020204" pitchFamily="34" charset="0"/>
              <a:buNone/>
            </a:pPr>
            <a:r>
              <a:rPr lang="en-GB" b="1"/>
              <a:t>Drinking cups</a:t>
            </a:r>
          </a:p>
          <a:p>
            <a:pPr marL="171450" indent="-171450">
              <a:buFont typeface="Arial" panose="020B0604020202020204" pitchFamily="34" charset="0"/>
              <a:buChar char="•"/>
            </a:pPr>
            <a:r>
              <a:rPr lang="en-GB" b="0"/>
              <a:t>https://www.oxouk.com/products/baby-toddler/drinking</a:t>
            </a:r>
          </a:p>
          <a:p>
            <a:pPr marL="171450" indent="-171450">
              <a:buFont typeface="Arial" panose="020B0604020202020204" pitchFamily="34" charset="0"/>
              <a:buChar char="•"/>
            </a:pPr>
            <a:r>
              <a:rPr lang="en-GB" b="0"/>
              <a:t>https://static.independent.co.uk/s3fs-public/thumbnails/image/2020/03/19/17/babycup.jpg?width=640</a:t>
            </a:r>
          </a:p>
          <a:p>
            <a:pPr marL="171450" indent="-171450">
              <a:buFont typeface="Arial" panose="020B0604020202020204" pitchFamily="34" charset="0"/>
              <a:buChar char="•"/>
            </a:pPr>
            <a:endParaRPr lang="en-GB" b="0"/>
          </a:p>
          <a:p>
            <a:pPr marL="0" indent="0">
              <a:buFont typeface="Arial" panose="020B0604020202020204" pitchFamily="34" charset="0"/>
              <a:buNone/>
            </a:pPr>
            <a:r>
              <a:rPr lang="en-GB" b="1"/>
              <a:t>Potato masher</a:t>
            </a:r>
          </a:p>
          <a:p>
            <a:pPr marL="171450" indent="-171450">
              <a:buFont typeface="Arial" panose="020B0604020202020204" pitchFamily="34" charset="0"/>
              <a:buChar char="•"/>
            </a:pPr>
            <a:r>
              <a:rPr lang="en-GB" b="0"/>
              <a:t>https://images-na.ssl-images-amazon.com/images/I/710TlMej61L._AC_SL1500_.jpg</a:t>
            </a:r>
          </a:p>
          <a:p>
            <a:pPr marL="171450" indent="-171450">
              <a:buFont typeface="Arial" panose="020B0604020202020204" pitchFamily="34" charset="0"/>
              <a:buChar char="•"/>
            </a:pPr>
            <a:r>
              <a:rPr lang="en-GB" b="0"/>
              <a:t>https://www.oxouk.com/catalogsearch/result/?q=potato+masher</a:t>
            </a:r>
          </a:p>
          <a:p>
            <a:pPr marL="0" indent="0">
              <a:buFont typeface="Arial" panose="020B0604020202020204" pitchFamily="34" charset="0"/>
              <a:buNone/>
            </a:pPr>
            <a:endParaRPr lang="en-GB" b="0"/>
          </a:p>
          <a:p>
            <a:pPr marL="171450" indent="-171450">
              <a:buFont typeface="Arial" panose="020B0604020202020204" pitchFamily="34" charset="0"/>
              <a:buChar char="•"/>
            </a:pPr>
            <a:endParaRPr lang="en-GB" b="0"/>
          </a:p>
          <a:p>
            <a:endParaRPr lang="en-GB"/>
          </a:p>
        </p:txBody>
      </p:sp>
      <p:sp>
        <p:nvSpPr>
          <p:cNvPr id="4" name="Slide Number Placeholder 3"/>
          <p:cNvSpPr>
            <a:spLocks noGrp="1"/>
          </p:cNvSpPr>
          <p:nvPr>
            <p:ph type="sldNum" sz="quarter" idx="5"/>
          </p:nvPr>
        </p:nvSpPr>
        <p:spPr/>
        <p:txBody>
          <a:bodyPr/>
          <a:lstStyle/>
          <a:p>
            <a:fld id="{653322ED-ACEC-494C-A133-F4345613F587}" type="slidenum">
              <a:rPr lang="en-GB" smtClean="0"/>
              <a:t>9</a:t>
            </a:fld>
            <a:endParaRPr lang="en-GB"/>
          </a:p>
        </p:txBody>
      </p:sp>
    </p:spTree>
    <p:extLst>
      <p:ext uri="{BB962C8B-B14F-4D97-AF65-F5344CB8AC3E}">
        <p14:creationId xmlns:p14="http://schemas.microsoft.com/office/powerpoint/2010/main" val="2118038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Measuring jug links</a:t>
            </a:r>
          </a:p>
          <a:p>
            <a:pPr marL="171450" indent="-171450">
              <a:buFont typeface="Arial" panose="020B0604020202020204" pitchFamily="34" charset="0"/>
              <a:buChar char="•"/>
            </a:pPr>
            <a:r>
              <a:rPr lang="en-GB"/>
              <a:t>https://www.oxouk.com/products/preparing/pancake-day/1-cup-angled-measuring-cup</a:t>
            </a:r>
          </a:p>
          <a:p>
            <a:pPr marL="171450" indent="-171450">
              <a:buFont typeface="Arial" panose="020B0604020202020204" pitchFamily="34" charset="0"/>
              <a:buChar char="•"/>
            </a:pPr>
            <a:r>
              <a:rPr lang="en-GB"/>
              <a:t>https://www.amazon.co.uk/dp/B0033X4DJ0/ref=asc_df_B0033X4DJ01609326000000/?ascsubtag=s1609280481655ga2ba52981&amp;tag=52981_iceleads-21&amp;creative=22374&amp;creativeASIN=B0033X4DJ0&amp;linkCode=df0</a:t>
            </a:r>
          </a:p>
          <a:p>
            <a:pPr marL="171450" indent="-171450">
              <a:buFont typeface="Arial" panose="020B0604020202020204" pitchFamily="34" charset="0"/>
              <a:buChar char="•"/>
            </a:pPr>
            <a:endParaRPr lang="en-GB"/>
          </a:p>
          <a:p>
            <a:pPr marL="0" indent="0">
              <a:buFont typeface="Arial" panose="020B0604020202020204" pitchFamily="34" charset="0"/>
              <a:buNone/>
            </a:pPr>
            <a:r>
              <a:rPr lang="en-GB" b="1"/>
              <a:t>Drinking cups</a:t>
            </a:r>
          </a:p>
          <a:p>
            <a:pPr marL="171450" indent="-171450">
              <a:buFont typeface="Arial" panose="020B0604020202020204" pitchFamily="34" charset="0"/>
              <a:buChar char="•"/>
            </a:pPr>
            <a:r>
              <a:rPr lang="en-GB" b="0"/>
              <a:t>https://www.oxouk.com/products/baby-toddler/drinking</a:t>
            </a:r>
          </a:p>
          <a:p>
            <a:pPr marL="171450" indent="-171450">
              <a:buFont typeface="Arial" panose="020B0604020202020204" pitchFamily="34" charset="0"/>
              <a:buChar char="•"/>
            </a:pPr>
            <a:r>
              <a:rPr lang="en-GB" b="0"/>
              <a:t>https://static.independent.co.uk/s3fs-public/thumbnails/image/2020/03/19/17/babycup.jpg?width=640</a:t>
            </a:r>
          </a:p>
          <a:p>
            <a:pPr marL="171450" indent="-171450">
              <a:buFont typeface="Arial" panose="020B0604020202020204" pitchFamily="34" charset="0"/>
              <a:buChar char="•"/>
            </a:pPr>
            <a:endParaRPr lang="en-GB" b="0"/>
          </a:p>
          <a:p>
            <a:pPr marL="0" indent="0">
              <a:buFont typeface="Arial" panose="020B0604020202020204" pitchFamily="34" charset="0"/>
              <a:buNone/>
            </a:pPr>
            <a:r>
              <a:rPr lang="en-GB" b="1"/>
              <a:t>Potato masher</a:t>
            </a:r>
          </a:p>
          <a:p>
            <a:pPr marL="171450" indent="-171450">
              <a:buFont typeface="Arial" panose="020B0604020202020204" pitchFamily="34" charset="0"/>
              <a:buChar char="•"/>
            </a:pPr>
            <a:r>
              <a:rPr lang="en-GB" b="0"/>
              <a:t>https://images-na.ssl-images-amazon.com/images/I/710TlMej61L._AC_SL1500_.jpg</a:t>
            </a:r>
          </a:p>
          <a:p>
            <a:pPr marL="171450" indent="-171450">
              <a:buFont typeface="Arial" panose="020B0604020202020204" pitchFamily="34" charset="0"/>
              <a:buChar char="•"/>
            </a:pPr>
            <a:r>
              <a:rPr lang="en-GB" b="0"/>
              <a:t>https://www.oxouk.com/catalogsearch/result/?q=potato+masher</a:t>
            </a:r>
          </a:p>
          <a:p>
            <a:pPr marL="0" indent="0">
              <a:buFont typeface="Arial" panose="020B0604020202020204" pitchFamily="34" charset="0"/>
              <a:buNone/>
            </a:pPr>
            <a:endParaRPr lang="en-GB" b="0"/>
          </a:p>
          <a:p>
            <a:pPr marL="171450" indent="-171450">
              <a:buFont typeface="Arial" panose="020B0604020202020204" pitchFamily="34" charset="0"/>
              <a:buChar char="•"/>
            </a:pPr>
            <a:endParaRPr lang="en-GB" b="0"/>
          </a:p>
          <a:p>
            <a:endParaRPr lang="en-GB"/>
          </a:p>
        </p:txBody>
      </p:sp>
      <p:sp>
        <p:nvSpPr>
          <p:cNvPr id="4" name="Slide Number Placeholder 3"/>
          <p:cNvSpPr>
            <a:spLocks noGrp="1"/>
          </p:cNvSpPr>
          <p:nvPr>
            <p:ph type="sldNum" sz="quarter" idx="5"/>
          </p:nvPr>
        </p:nvSpPr>
        <p:spPr/>
        <p:txBody>
          <a:bodyPr/>
          <a:lstStyle/>
          <a:p>
            <a:fld id="{653322ED-ACEC-494C-A133-F4345613F587}" type="slidenum">
              <a:rPr lang="en-GB" smtClean="0"/>
              <a:t>10</a:t>
            </a:fld>
            <a:endParaRPr lang="en-GB"/>
          </a:p>
        </p:txBody>
      </p:sp>
    </p:spTree>
    <p:extLst>
      <p:ext uri="{BB962C8B-B14F-4D97-AF65-F5344CB8AC3E}">
        <p14:creationId xmlns:p14="http://schemas.microsoft.com/office/powerpoint/2010/main" val="3028568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Slide Number Placeholder 16">
            <a:extLst>
              <a:ext uri="{FF2B5EF4-FFF2-40B4-BE49-F238E27FC236}">
                <a16:creationId xmlns:a16="http://schemas.microsoft.com/office/drawing/2014/main" id="{29CA984C-2F61-4E37-B298-0F813A23A3B8}"/>
              </a:ext>
            </a:extLst>
          </p:cNvPr>
          <p:cNvSpPr>
            <a:spLocks noGrp="1"/>
          </p:cNvSpPr>
          <p:nvPr>
            <p:ph type="sldNum" sz="quarter" idx="4"/>
          </p:nvPr>
        </p:nvSpPr>
        <p:spPr>
          <a:xfrm>
            <a:off x="11360982" y="351824"/>
            <a:ext cx="562154"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1443CE05-096B-4E1A-B736-A15553E6B5EB}" type="slidenum">
              <a:rPr lang="en-GB" smtClean="0"/>
              <a:pPr/>
              <a:t>‹#›</a:t>
            </a:fld>
            <a:endParaRPr lang="en-GB"/>
          </a:p>
        </p:txBody>
      </p:sp>
      <p:sp>
        <p:nvSpPr>
          <p:cNvPr id="11" name="Subtitle 2">
            <a:extLst>
              <a:ext uri="{FF2B5EF4-FFF2-40B4-BE49-F238E27FC236}">
                <a16:creationId xmlns:a16="http://schemas.microsoft.com/office/drawing/2014/main" id="{28BFF581-E1D8-4385-95A5-9AE3E66C8BE0}"/>
              </a:ext>
            </a:extLst>
          </p:cNvPr>
          <p:cNvSpPr txBox="1">
            <a:spLocks/>
          </p:cNvSpPr>
          <p:nvPr userDrawn="1"/>
        </p:nvSpPr>
        <p:spPr>
          <a:xfrm>
            <a:off x="1268752" y="2854325"/>
            <a:ext cx="3876675" cy="3813175"/>
          </a:xfrm>
          <a:prstGeom prst="rect">
            <a:avLst/>
          </a:prstGeom>
          <a:ln>
            <a:noFill/>
          </a:ln>
        </p:spPr>
        <p:txBody>
          <a:bodyPr vert="horz" lIns="91440" tIns="45720" rIns="91440" bIns="45720" rtlCol="0" anchor="ctr">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5800" b="1">
                <a:solidFill>
                  <a:srgbClr val="004AAD"/>
                </a:solidFill>
                <a:latin typeface="+mj-lt"/>
              </a:rPr>
              <a:t>Y9</a:t>
            </a:r>
            <a:endParaRPr lang="en-GB" sz="9600" b="1">
              <a:solidFill>
                <a:srgbClr val="004AAD"/>
              </a:solidFill>
              <a:latin typeface="+mj-lt"/>
            </a:endParaRPr>
          </a:p>
        </p:txBody>
      </p:sp>
      <p:sp>
        <p:nvSpPr>
          <p:cNvPr id="2" name="Title 1">
            <a:extLst>
              <a:ext uri="{FF2B5EF4-FFF2-40B4-BE49-F238E27FC236}">
                <a16:creationId xmlns:a16="http://schemas.microsoft.com/office/drawing/2014/main" id="{14B51C65-A02F-4DFA-A847-15C3285335A8}"/>
              </a:ext>
            </a:extLst>
          </p:cNvPr>
          <p:cNvSpPr>
            <a:spLocks noGrp="1"/>
          </p:cNvSpPr>
          <p:nvPr>
            <p:ph type="ctrTitle"/>
          </p:nvPr>
        </p:nvSpPr>
        <p:spPr>
          <a:xfrm>
            <a:off x="0" y="0"/>
            <a:ext cx="12192000" cy="3509963"/>
          </a:xfrm>
          <a:solidFill>
            <a:srgbClr val="004AAD"/>
          </a:solidFill>
        </p:spPr>
        <p:txBody>
          <a:bodyPr anchor="b"/>
          <a:lstStyle>
            <a:lvl1pPr algn="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334B660-C452-4ECB-9FB0-FE55F1787E0F}"/>
              </a:ext>
            </a:extLst>
          </p:cNvPr>
          <p:cNvSpPr>
            <a:spLocks noGrp="1"/>
          </p:cNvSpPr>
          <p:nvPr>
            <p:ph type="subTitle" idx="1"/>
          </p:nvPr>
        </p:nvSpPr>
        <p:spPr>
          <a:xfrm>
            <a:off x="6492815" y="3429000"/>
            <a:ext cx="5699185" cy="2009137"/>
          </a:xfrm>
          <a:ln>
            <a:solidFill>
              <a:srgbClr val="004AAD"/>
            </a:solidFill>
          </a:ln>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12" name="Picture 11" descr="A close up of a logo&#10;&#10;Description automatically generated">
            <a:extLst>
              <a:ext uri="{FF2B5EF4-FFF2-40B4-BE49-F238E27FC236}">
                <a16:creationId xmlns:a16="http://schemas.microsoft.com/office/drawing/2014/main" id="{365651A5-2374-4E80-943D-69B46937096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389" t="29801" r="2048" b="36504"/>
          <a:stretch/>
        </p:blipFill>
        <p:spPr>
          <a:xfrm>
            <a:off x="1612640" y="5519100"/>
            <a:ext cx="3188897" cy="1148400"/>
          </a:xfrm>
          <a:prstGeom prst="rect">
            <a:avLst/>
          </a:prstGeom>
        </p:spPr>
      </p:pic>
    </p:spTree>
    <p:extLst>
      <p:ext uri="{BB962C8B-B14F-4D97-AF65-F5344CB8AC3E}">
        <p14:creationId xmlns:p14="http://schemas.microsoft.com/office/powerpoint/2010/main" val="307485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CA17-8315-4BB5-8B5A-32156C1FB4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98DAE9-BC38-48B2-B93F-D01E4612C8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a:extLst>
              <a:ext uri="{FF2B5EF4-FFF2-40B4-BE49-F238E27FC236}">
                <a16:creationId xmlns:a16="http://schemas.microsoft.com/office/drawing/2014/main" id="{648C6E68-A115-43AC-ACD9-C2EFFFD4FE88}"/>
              </a:ext>
            </a:extLst>
          </p:cNvPr>
          <p:cNvCxnSpPr>
            <a:cxnSpLocks/>
          </p:cNvCxnSpPr>
          <p:nvPr userDrawn="1"/>
        </p:nvCxnSpPr>
        <p:spPr>
          <a:xfrm>
            <a:off x="227013" y="908050"/>
            <a:ext cx="9576908" cy="0"/>
          </a:xfrm>
          <a:prstGeom prst="line">
            <a:avLst/>
          </a:prstGeom>
          <a:ln w="57150">
            <a:solidFill>
              <a:srgbClr val="004AAD"/>
            </a:solidFill>
          </a:ln>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430E94C1-B2D1-4EAD-B8E1-783A2B881657}"/>
              </a:ext>
            </a:extLst>
          </p:cNvPr>
          <p:cNvSpPr>
            <a:spLocks noGrp="1"/>
          </p:cNvSpPr>
          <p:nvPr>
            <p:ph type="sldNum" sz="quarter" idx="10"/>
          </p:nvPr>
        </p:nvSpPr>
        <p:spPr>
          <a:xfrm>
            <a:off x="11360982" y="351824"/>
            <a:ext cx="562154" cy="365125"/>
          </a:xfrm>
        </p:spPr>
        <p:txBody>
          <a:bodyPr/>
          <a:lstStyle>
            <a:lvl1pPr>
              <a:defRPr sz="2000"/>
            </a:lvl1pPr>
          </a:lstStyle>
          <a:p>
            <a:fld id="{1443CE05-096B-4E1A-B736-A15553E6B5EB}" type="slidenum">
              <a:rPr lang="en-GB" smtClean="0"/>
              <a:pPr/>
              <a:t>‹#›</a:t>
            </a:fld>
            <a:endParaRPr lang="en-GB"/>
          </a:p>
        </p:txBody>
      </p:sp>
    </p:spTree>
    <p:extLst>
      <p:ext uri="{BB962C8B-B14F-4D97-AF65-F5344CB8AC3E}">
        <p14:creationId xmlns:p14="http://schemas.microsoft.com/office/powerpoint/2010/main" val="242427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3F44-3415-45E8-A407-08802764C830}"/>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EE824F92-8ED6-4307-B042-1A320749B00E}"/>
              </a:ext>
            </a:extLst>
          </p:cNvPr>
          <p:cNvSpPr>
            <a:spLocks noGrp="1"/>
          </p:cNvSpPr>
          <p:nvPr>
            <p:ph type="sldNum" sz="quarter" idx="10"/>
          </p:nvPr>
        </p:nvSpPr>
        <p:spPr>
          <a:xfrm>
            <a:off x="11360983" y="351824"/>
            <a:ext cx="562154" cy="365125"/>
          </a:xfrm>
        </p:spPr>
        <p:txBody>
          <a:bodyPr/>
          <a:lstStyle>
            <a:lvl1pPr>
              <a:defRPr sz="2000"/>
            </a:lvl1pPr>
          </a:lstStyle>
          <a:p>
            <a:fld id="{1443CE05-096B-4E1A-B736-A15553E6B5EB}" type="slidenum">
              <a:rPr lang="en-GB" smtClean="0"/>
              <a:pPr/>
              <a:t>‹#›</a:t>
            </a:fld>
            <a:endParaRPr lang="en-GB"/>
          </a:p>
        </p:txBody>
      </p:sp>
    </p:spTree>
    <p:extLst>
      <p:ext uri="{BB962C8B-B14F-4D97-AF65-F5344CB8AC3E}">
        <p14:creationId xmlns:p14="http://schemas.microsoft.com/office/powerpoint/2010/main" val="73856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A397-90EB-4E5A-9876-BE110953A6C7}"/>
              </a:ext>
            </a:extLst>
          </p:cNvPr>
          <p:cNvSpPr>
            <a:spLocks noGrp="1"/>
          </p:cNvSpPr>
          <p:nvPr>
            <p:ph type="title"/>
          </p:nvPr>
        </p:nvSpPr>
        <p:spPr>
          <a:xfrm>
            <a:off x="127539" y="448574"/>
            <a:ext cx="3932237" cy="1600200"/>
          </a:xfrm>
          <a:solidFill>
            <a:srgbClr val="004AAD"/>
          </a:solidFill>
        </p:spPr>
        <p:txBody>
          <a:bodyPr anchor="b"/>
          <a:lstStyle>
            <a:lvl1pPr>
              <a:defRPr sz="3200">
                <a:solidFill>
                  <a:schemeClr val="bg1"/>
                </a:solidFill>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DB2D76-90D7-4188-B716-D44181CB7F8B}"/>
              </a:ext>
            </a:extLst>
          </p:cNvPr>
          <p:cNvSpPr>
            <a:spLocks noGrp="1"/>
          </p:cNvSpPr>
          <p:nvPr>
            <p:ph type="pic" idx="1"/>
          </p:nvPr>
        </p:nvSpPr>
        <p:spPr>
          <a:xfrm>
            <a:off x="4244196" y="448574"/>
            <a:ext cx="7814124" cy="59640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7AC995B9-0C1C-4B7D-AE19-F60306E3DA31}"/>
              </a:ext>
            </a:extLst>
          </p:cNvPr>
          <p:cNvSpPr>
            <a:spLocks noGrp="1"/>
          </p:cNvSpPr>
          <p:nvPr>
            <p:ph type="body" sz="half" idx="2"/>
          </p:nvPr>
        </p:nvSpPr>
        <p:spPr>
          <a:xfrm>
            <a:off x="127538" y="2256525"/>
            <a:ext cx="3932237" cy="4156076"/>
          </a:xfrm>
          <a:ln>
            <a:solidFill>
              <a:srgbClr val="004AAD"/>
            </a:solidFill>
          </a:ln>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AF6B4215-C797-4CC9-9F70-6F61A702D21E}"/>
              </a:ext>
            </a:extLst>
          </p:cNvPr>
          <p:cNvSpPr>
            <a:spLocks noGrp="1"/>
          </p:cNvSpPr>
          <p:nvPr>
            <p:ph type="sldNum" sz="quarter" idx="10"/>
          </p:nvPr>
        </p:nvSpPr>
        <p:spPr>
          <a:xfrm>
            <a:off x="11360982" y="351824"/>
            <a:ext cx="562154" cy="365125"/>
          </a:xfrm>
        </p:spPr>
        <p:txBody>
          <a:bodyPr/>
          <a:lstStyle>
            <a:lvl1pPr>
              <a:defRPr sz="2000"/>
            </a:lvl1pPr>
          </a:lstStyle>
          <a:p>
            <a:fld id="{1443CE05-096B-4E1A-B736-A15553E6B5EB}" type="slidenum">
              <a:rPr lang="en-GB" smtClean="0"/>
              <a:pPr/>
              <a:t>‹#›</a:t>
            </a:fld>
            <a:endParaRPr lang="en-GB"/>
          </a:p>
        </p:txBody>
      </p:sp>
    </p:spTree>
    <p:extLst>
      <p:ext uri="{BB962C8B-B14F-4D97-AF65-F5344CB8AC3E}">
        <p14:creationId xmlns:p14="http://schemas.microsoft.com/office/powerpoint/2010/main" val="505538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drawing&#10;&#10;Description automatically generated">
            <a:extLst>
              <a:ext uri="{FF2B5EF4-FFF2-40B4-BE49-F238E27FC236}">
                <a16:creationId xmlns:a16="http://schemas.microsoft.com/office/drawing/2014/main" id="{118300BE-FF36-411F-B467-0522137AC6F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4048" t="29620" r="2658" b="37228"/>
          <a:stretch/>
        </p:blipFill>
        <p:spPr>
          <a:xfrm>
            <a:off x="9871334" y="136526"/>
            <a:ext cx="2198459" cy="781200"/>
          </a:xfrm>
          <a:prstGeom prst="rect">
            <a:avLst/>
          </a:prstGeom>
        </p:spPr>
      </p:pic>
      <p:sp>
        <p:nvSpPr>
          <p:cNvPr id="2" name="Title Placeholder 1">
            <a:extLst>
              <a:ext uri="{FF2B5EF4-FFF2-40B4-BE49-F238E27FC236}">
                <a16:creationId xmlns:a16="http://schemas.microsoft.com/office/drawing/2014/main" id="{5D9E5F02-A36B-462E-9F73-95006D3CE5C0}"/>
              </a:ext>
            </a:extLst>
          </p:cNvPr>
          <p:cNvSpPr>
            <a:spLocks noGrp="1"/>
          </p:cNvSpPr>
          <p:nvPr>
            <p:ph type="title"/>
          </p:nvPr>
        </p:nvSpPr>
        <p:spPr>
          <a:xfrm>
            <a:off x="122207" y="136526"/>
            <a:ext cx="10936856" cy="80330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DEF71-D468-4DF7-B9F4-F52ED1FD68B9}"/>
              </a:ext>
            </a:extLst>
          </p:cNvPr>
          <p:cNvSpPr>
            <a:spLocks noGrp="1"/>
          </p:cNvSpPr>
          <p:nvPr>
            <p:ph type="body" idx="1"/>
          </p:nvPr>
        </p:nvSpPr>
        <p:spPr>
          <a:xfrm>
            <a:off x="122206" y="1121434"/>
            <a:ext cx="10936857" cy="56000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Slide Number Placeholder 16">
            <a:extLst>
              <a:ext uri="{FF2B5EF4-FFF2-40B4-BE49-F238E27FC236}">
                <a16:creationId xmlns:a16="http://schemas.microsoft.com/office/drawing/2014/main" id="{05C47EAF-0FC7-4A96-A93C-9DA65F262547}"/>
              </a:ext>
            </a:extLst>
          </p:cNvPr>
          <p:cNvSpPr>
            <a:spLocks noGrp="1"/>
          </p:cNvSpPr>
          <p:nvPr>
            <p:ph type="sldNum" sz="quarter" idx="4"/>
          </p:nvPr>
        </p:nvSpPr>
        <p:spPr>
          <a:xfrm>
            <a:off x="11360982" y="351824"/>
            <a:ext cx="562154"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1443CE05-096B-4E1A-B736-A15553E6B5EB}" type="slidenum">
              <a:rPr lang="en-GB" smtClean="0"/>
              <a:pPr/>
              <a:t>‹#›</a:t>
            </a:fld>
            <a:endParaRPr lang="en-GB"/>
          </a:p>
        </p:txBody>
      </p:sp>
    </p:spTree>
    <p:extLst>
      <p:ext uri="{BB962C8B-B14F-4D97-AF65-F5344CB8AC3E}">
        <p14:creationId xmlns:p14="http://schemas.microsoft.com/office/powerpoint/2010/main" val="65509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8" userDrawn="1">
          <p15:clr>
            <a:srgbClr val="F26B43"/>
          </p15:clr>
        </p15:guide>
        <p15:guide id="2" pos="14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oxouk.com/catalogsearch/result/?q=potato+masher" TargetMode="External"/><Relationship Id="rId3" Type="http://schemas.openxmlformats.org/officeDocument/2006/relationships/hyperlink" Target="https://www.oxouk.com/products/preparing/pancake-day/1-cup-angled-measuring-cup" TargetMode="External"/><Relationship Id="rId7" Type="http://schemas.openxmlformats.org/officeDocument/2006/relationships/hyperlink" Target="https://images-na.ssl-images-amazon.com/images/I/710TlMej61L._AC_SL1500_.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static.independent.co.uk/s3fs-public/thumbnails/image/2020/03/19/17/babycup.jpg?width=640" TargetMode="External"/><Relationship Id="rId5" Type="http://schemas.openxmlformats.org/officeDocument/2006/relationships/hyperlink" Target="https://www.oxouk.com/products/baby-toddler/drinking" TargetMode="External"/><Relationship Id="rId4" Type="http://schemas.openxmlformats.org/officeDocument/2006/relationships/hyperlink" Target="https://www.amazon.co.uk/dp/B0033X4DJ0/ref=asc_df_B0033X4DJ01609326000000/?ascsubtag=s1609280481655ga2ba52981&amp;tag=52981_iceleads-21&amp;creative=22374&amp;creativeASIN=B0033X4DJ0&amp;linkCode=df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usmgKEPY2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7DZ9VD8cjT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2B85C7-9936-466D-BF21-C4EC46DF4B40}"/>
              </a:ext>
            </a:extLst>
          </p:cNvPr>
          <p:cNvSpPr>
            <a:spLocks noGrp="1"/>
          </p:cNvSpPr>
          <p:nvPr>
            <p:ph type="title"/>
          </p:nvPr>
        </p:nvSpPr>
        <p:spPr/>
        <p:txBody>
          <a:bodyPr/>
          <a:lstStyle/>
          <a:p>
            <a:r>
              <a:rPr lang="en-GB"/>
              <a:t>Human Centred Design</a:t>
            </a:r>
          </a:p>
        </p:txBody>
      </p:sp>
      <p:sp>
        <p:nvSpPr>
          <p:cNvPr id="6" name="Content Placeholder 5">
            <a:extLst>
              <a:ext uri="{FF2B5EF4-FFF2-40B4-BE49-F238E27FC236}">
                <a16:creationId xmlns:a16="http://schemas.microsoft.com/office/drawing/2014/main" id="{ACE994C1-67B6-4FF8-ACCC-74767A8DF112}"/>
              </a:ext>
            </a:extLst>
          </p:cNvPr>
          <p:cNvSpPr>
            <a:spLocks noGrp="1"/>
          </p:cNvSpPr>
          <p:nvPr>
            <p:ph idx="1"/>
          </p:nvPr>
        </p:nvSpPr>
        <p:spPr/>
        <p:txBody>
          <a:bodyPr vert="horz" lIns="91440" tIns="45720" rIns="91440" bIns="45720" rtlCol="0" anchor="t">
            <a:normAutofit/>
          </a:bodyPr>
          <a:lstStyle/>
          <a:p>
            <a:pPr marL="0" indent="0">
              <a:buNone/>
            </a:pPr>
            <a:endParaRPr lang="en-GB">
              <a:cs typeface="Segoe UI"/>
            </a:endParaRPr>
          </a:p>
          <a:p>
            <a:pPr marL="0" indent="0" algn="ctr">
              <a:buNone/>
            </a:pPr>
            <a:endParaRPr lang="en-GB" dirty="0">
              <a:cs typeface="Segoe UI"/>
            </a:endParaRPr>
          </a:p>
          <a:p>
            <a:pPr marL="0" indent="0" algn="ctr">
              <a:buNone/>
            </a:pPr>
            <a:r>
              <a:rPr lang="en-GB" dirty="0">
                <a:cs typeface="Segoe UI"/>
              </a:rPr>
              <a:t>Afternoon  All</a:t>
            </a:r>
            <a:endParaRPr lang="en-GB" dirty="0"/>
          </a:p>
          <a:p>
            <a:pPr marL="0" indent="0" algn="ctr">
              <a:buNone/>
            </a:pPr>
            <a:endParaRPr lang="en-GB">
              <a:cs typeface="Segoe UI"/>
            </a:endParaRPr>
          </a:p>
          <a:p>
            <a:pPr marL="0" indent="0" algn="ctr">
              <a:buNone/>
            </a:pPr>
            <a:r>
              <a:rPr lang="en-GB" dirty="0">
                <a:cs typeface="Segoe UI"/>
              </a:rPr>
              <a:t>Lesson starting shortly</a:t>
            </a:r>
          </a:p>
          <a:p>
            <a:pPr marL="0" indent="0" algn="ctr">
              <a:buNone/>
            </a:pPr>
            <a:endParaRPr lang="en-GB">
              <a:cs typeface="Segoe UI"/>
            </a:endParaRPr>
          </a:p>
          <a:p>
            <a:pPr marL="0" indent="0" algn="ctr">
              <a:buNone/>
            </a:pPr>
            <a:r>
              <a:rPr lang="en-GB" dirty="0">
                <a:cs typeface="Segoe UI"/>
              </a:rPr>
              <a:t>Just waiting for everyone to join us</a:t>
            </a:r>
          </a:p>
        </p:txBody>
      </p:sp>
      <p:sp>
        <p:nvSpPr>
          <p:cNvPr id="2" name="Slide Number Placeholder 1">
            <a:extLst>
              <a:ext uri="{FF2B5EF4-FFF2-40B4-BE49-F238E27FC236}">
                <a16:creationId xmlns:a16="http://schemas.microsoft.com/office/drawing/2014/main" id="{9BFB8A31-5F5F-4213-94CF-80A2E2BD0C03}"/>
              </a:ext>
            </a:extLst>
          </p:cNvPr>
          <p:cNvSpPr>
            <a:spLocks noGrp="1"/>
          </p:cNvSpPr>
          <p:nvPr>
            <p:ph type="sldNum" sz="quarter" idx="10"/>
          </p:nvPr>
        </p:nvSpPr>
        <p:spPr/>
        <p:txBody>
          <a:bodyPr/>
          <a:lstStyle/>
          <a:p>
            <a:fld id="{1443CE05-096B-4E1A-B736-A15553E6B5EB}" type="slidenum">
              <a:rPr lang="en-GB" smtClean="0"/>
              <a:pPr/>
              <a:t>1</a:t>
            </a:fld>
            <a:endParaRPr lang="en-GB"/>
          </a:p>
        </p:txBody>
      </p:sp>
    </p:spTree>
    <p:extLst>
      <p:ext uri="{BB962C8B-B14F-4D97-AF65-F5344CB8AC3E}">
        <p14:creationId xmlns:p14="http://schemas.microsoft.com/office/powerpoint/2010/main" val="1088652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Tasks</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a:xfrm>
            <a:off x="122206" y="1121434"/>
            <a:ext cx="11904694" cy="1253466"/>
          </a:xfrm>
        </p:spPr>
        <p:txBody>
          <a:bodyPr>
            <a:normAutofit/>
          </a:bodyPr>
          <a:lstStyle/>
          <a:p>
            <a:pPr marL="0" indent="0">
              <a:buNone/>
            </a:pPr>
            <a:r>
              <a:rPr lang="en-GB"/>
              <a:t>Choose one of the tasks below. It will last for the rest of the lesson. Make sure you keep your finished work saved in a safe place so you can share it with your teacher when we return to school.</a:t>
            </a:r>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10</a:t>
            </a:fld>
            <a:endParaRPr lang="en-GB"/>
          </a:p>
        </p:txBody>
      </p:sp>
      <p:sp>
        <p:nvSpPr>
          <p:cNvPr id="5" name="Content Placeholder 2">
            <a:extLst>
              <a:ext uri="{FF2B5EF4-FFF2-40B4-BE49-F238E27FC236}">
                <a16:creationId xmlns:a16="http://schemas.microsoft.com/office/drawing/2014/main" id="{0ED3D347-6EC0-4B2C-8FD4-8DD886463409}"/>
              </a:ext>
            </a:extLst>
          </p:cNvPr>
          <p:cNvSpPr txBox="1">
            <a:spLocks/>
          </p:cNvSpPr>
          <p:nvPr/>
        </p:nvSpPr>
        <p:spPr>
          <a:xfrm>
            <a:off x="122206" y="2556504"/>
            <a:ext cx="3484594" cy="4164969"/>
          </a:xfrm>
          <a:prstGeom prst="rect">
            <a:avLst/>
          </a:prstGeom>
          <a:ln>
            <a:solidFill>
              <a:srgbClr val="004AAD"/>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a:t>ONE</a:t>
            </a:r>
          </a:p>
          <a:p>
            <a:pPr marL="0" indent="0">
              <a:buFont typeface="Arial" panose="020B0604020202020204" pitchFamily="34" charset="0"/>
              <a:buNone/>
            </a:pPr>
            <a:r>
              <a:rPr lang="en-GB" sz="2000"/>
              <a:t>Look at OXO’s angles measuring jug </a:t>
            </a:r>
            <a:r>
              <a:rPr lang="en-GB" sz="2000">
                <a:hlinkClick r:id="rId3"/>
              </a:rPr>
              <a:t>here</a:t>
            </a:r>
            <a:r>
              <a:rPr lang="en-GB" sz="2000"/>
              <a:t>. You can also check out some more product details </a:t>
            </a:r>
            <a:r>
              <a:rPr lang="en-GB" sz="2000">
                <a:hlinkClick r:id="rId4"/>
              </a:rPr>
              <a:t>here </a:t>
            </a:r>
            <a:r>
              <a:rPr lang="en-GB" sz="2000"/>
              <a:t>on Amazon’s website. </a:t>
            </a:r>
          </a:p>
          <a:p>
            <a:pPr marL="0" indent="0">
              <a:buFont typeface="Arial" panose="020B0604020202020204" pitchFamily="34" charset="0"/>
              <a:buNone/>
            </a:pPr>
            <a:r>
              <a:rPr lang="en-GB" sz="2000"/>
              <a:t>Using PowerPoint, </a:t>
            </a:r>
            <a:r>
              <a:rPr lang="en-GB" sz="2000" b="1">
                <a:solidFill>
                  <a:srgbClr val="004AAD"/>
                </a:solidFill>
              </a:rPr>
              <a:t>create a</a:t>
            </a:r>
            <a:r>
              <a:rPr lang="en-GB" sz="2000"/>
              <a:t> </a:t>
            </a:r>
            <a:r>
              <a:rPr lang="en-GB" sz="2000" b="1">
                <a:solidFill>
                  <a:srgbClr val="004AAD"/>
                </a:solidFill>
              </a:rPr>
              <a:t>promotional presentation </a:t>
            </a:r>
            <a:r>
              <a:rPr lang="en-GB" sz="2000"/>
              <a:t>for Amazon that highlights the unique features of OXO’s jug and how these features will make the jug suitable for a wide range of end users. </a:t>
            </a:r>
          </a:p>
        </p:txBody>
      </p:sp>
      <p:sp>
        <p:nvSpPr>
          <p:cNvPr id="6" name="Content Placeholder 2">
            <a:extLst>
              <a:ext uri="{FF2B5EF4-FFF2-40B4-BE49-F238E27FC236}">
                <a16:creationId xmlns:a16="http://schemas.microsoft.com/office/drawing/2014/main" id="{D53A92E5-7AF6-436C-AF4A-D70A94408EFC}"/>
              </a:ext>
            </a:extLst>
          </p:cNvPr>
          <p:cNvSpPr txBox="1">
            <a:spLocks/>
          </p:cNvSpPr>
          <p:nvPr/>
        </p:nvSpPr>
        <p:spPr>
          <a:xfrm>
            <a:off x="3695700" y="2556503"/>
            <a:ext cx="4364847" cy="4164969"/>
          </a:xfrm>
          <a:prstGeom prst="rect">
            <a:avLst/>
          </a:prstGeom>
          <a:ln>
            <a:solidFill>
              <a:srgbClr val="004AAD"/>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a:t>TWO</a:t>
            </a:r>
          </a:p>
          <a:p>
            <a:pPr marL="0" indent="0">
              <a:buNone/>
            </a:pPr>
            <a:r>
              <a:rPr lang="en-GB" sz="2000"/>
              <a:t>Compare OXO’s range of toddler drinking cups (</a:t>
            </a:r>
            <a:r>
              <a:rPr lang="en-GB" sz="2000">
                <a:hlinkClick r:id="rId5"/>
              </a:rPr>
              <a:t>click here</a:t>
            </a:r>
            <a:r>
              <a:rPr lang="en-GB" sz="2000"/>
              <a:t>) with a traditional child’s drinking cup (</a:t>
            </a:r>
            <a:r>
              <a:rPr lang="en-GB" sz="2000">
                <a:hlinkClick r:id="rId6"/>
              </a:rPr>
              <a:t>click here</a:t>
            </a:r>
            <a:r>
              <a:rPr lang="en-GB" sz="2000"/>
              <a:t>)</a:t>
            </a:r>
            <a:r>
              <a:rPr lang="en-GB" sz="2000">
                <a:solidFill>
                  <a:srgbClr val="004AAD"/>
                </a:solidFill>
              </a:rPr>
              <a:t>.</a:t>
            </a:r>
            <a:r>
              <a:rPr lang="en-GB" sz="2000"/>
              <a:t> </a:t>
            </a:r>
            <a:r>
              <a:rPr lang="en-GB" sz="2000" b="1">
                <a:solidFill>
                  <a:srgbClr val="004AAD"/>
                </a:solidFill>
              </a:rPr>
              <a:t>Create a presentation that analyses the similarities and differences between OXO’s cup and the traditional cup. </a:t>
            </a:r>
            <a:r>
              <a:rPr lang="en-GB" sz="2000"/>
              <a:t>Explore the positives, the negatives and the interesting features of each range.  Which do you think is best for a toddler? Explain why using images, notes, bullet points and annotations.</a:t>
            </a:r>
          </a:p>
        </p:txBody>
      </p:sp>
      <p:sp>
        <p:nvSpPr>
          <p:cNvPr id="7" name="Content Placeholder 2">
            <a:extLst>
              <a:ext uri="{FF2B5EF4-FFF2-40B4-BE49-F238E27FC236}">
                <a16:creationId xmlns:a16="http://schemas.microsoft.com/office/drawing/2014/main" id="{155CC515-2DD5-42B4-9CB4-6F902D4D63A6}"/>
              </a:ext>
            </a:extLst>
          </p:cNvPr>
          <p:cNvSpPr txBox="1">
            <a:spLocks/>
          </p:cNvSpPr>
          <p:nvPr/>
        </p:nvSpPr>
        <p:spPr>
          <a:xfrm>
            <a:off x="8149447" y="2556503"/>
            <a:ext cx="3929094" cy="4164969"/>
          </a:xfrm>
          <a:prstGeom prst="rect">
            <a:avLst/>
          </a:prstGeom>
          <a:ln>
            <a:solidFill>
              <a:srgbClr val="004AAD"/>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a:t>THREE</a:t>
            </a:r>
          </a:p>
          <a:p>
            <a:pPr marL="0" indent="0">
              <a:buFont typeface="Arial" panose="020B0604020202020204" pitchFamily="34" charset="0"/>
              <a:buNone/>
            </a:pPr>
            <a:r>
              <a:rPr lang="en-GB" sz="2000"/>
              <a:t>Analyse the potato masher (</a:t>
            </a:r>
            <a:r>
              <a:rPr lang="en-GB" sz="2000">
                <a:hlinkClick r:id="rId7"/>
              </a:rPr>
              <a:t>click here</a:t>
            </a:r>
            <a:r>
              <a:rPr lang="en-GB" sz="2000"/>
              <a:t>). On paper, </a:t>
            </a:r>
            <a:r>
              <a:rPr lang="en-GB" sz="2000" b="1">
                <a:solidFill>
                  <a:srgbClr val="004AAD"/>
                </a:solidFill>
              </a:rPr>
              <a:t>explore how you could improve this design to make it suitable for an elderly person.</a:t>
            </a:r>
            <a:r>
              <a:rPr lang="en-GB" sz="2000"/>
              <a:t> Why might an older person struggle to use this particular utensil? What features could you add? How does it need to change? Use sketches and annotations to explore your thoughts. Check out </a:t>
            </a:r>
            <a:r>
              <a:rPr lang="en-GB" sz="2000">
                <a:hlinkClick r:id="rId8"/>
              </a:rPr>
              <a:t>OXO’s designs </a:t>
            </a:r>
            <a:r>
              <a:rPr lang="en-GB" sz="2000"/>
              <a:t>if you need some inspiration…</a:t>
            </a:r>
          </a:p>
        </p:txBody>
      </p:sp>
    </p:spTree>
    <p:extLst>
      <p:ext uri="{BB962C8B-B14F-4D97-AF65-F5344CB8AC3E}">
        <p14:creationId xmlns:p14="http://schemas.microsoft.com/office/powerpoint/2010/main" val="241715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11F2F4-CC1B-40E9-BA7D-FCD71F7F5F17}"/>
              </a:ext>
            </a:extLst>
          </p:cNvPr>
          <p:cNvSpPr>
            <a:spLocks noGrp="1"/>
          </p:cNvSpPr>
          <p:nvPr>
            <p:ph type="sldNum" sz="quarter" idx="4"/>
          </p:nvPr>
        </p:nvSpPr>
        <p:spPr/>
        <p:txBody>
          <a:bodyPr anchor="ctr">
            <a:normAutofit/>
          </a:bodyPr>
          <a:lstStyle/>
          <a:p>
            <a:pPr>
              <a:lnSpc>
                <a:spcPct val="90000"/>
              </a:lnSpc>
              <a:spcAft>
                <a:spcPts val="600"/>
              </a:spcAft>
            </a:pPr>
            <a:fld id="{1443CE05-096B-4E1A-B736-A15553E6B5EB}" type="slidenum">
              <a:rPr lang="en-GB" sz="1900" smtClean="0"/>
              <a:pPr>
                <a:lnSpc>
                  <a:spcPct val="90000"/>
                </a:lnSpc>
                <a:spcAft>
                  <a:spcPts val="600"/>
                </a:spcAft>
              </a:pPr>
              <a:t>2</a:t>
            </a:fld>
            <a:endParaRPr lang="en-GB" sz="1900"/>
          </a:p>
        </p:txBody>
      </p:sp>
      <p:sp>
        <p:nvSpPr>
          <p:cNvPr id="8" name="Title 7">
            <a:extLst>
              <a:ext uri="{FF2B5EF4-FFF2-40B4-BE49-F238E27FC236}">
                <a16:creationId xmlns:a16="http://schemas.microsoft.com/office/drawing/2014/main" id="{FA408044-33AB-44AD-A651-5BA858ED9CE8}"/>
              </a:ext>
            </a:extLst>
          </p:cNvPr>
          <p:cNvSpPr>
            <a:spLocks noGrp="1"/>
          </p:cNvSpPr>
          <p:nvPr>
            <p:ph type="ctrTitle"/>
          </p:nvPr>
        </p:nvSpPr>
        <p:spPr/>
        <p:txBody>
          <a:bodyPr/>
          <a:lstStyle/>
          <a:p>
            <a:r>
              <a:rPr lang="en-GB"/>
              <a:t>Making a product easier to use</a:t>
            </a:r>
          </a:p>
        </p:txBody>
      </p:sp>
      <p:sp>
        <p:nvSpPr>
          <p:cNvPr id="10" name="Subtitle 9">
            <a:extLst>
              <a:ext uri="{FF2B5EF4-FFF2-40B4-BE49-F238E27FC236}">
                <a16:creationId xmlns:a16="http://schemas.microsoft.com/office/drawing/2014/main" id="{814A6443-600D-409C-8DA3-CF4436B79134}"/>
              </a:ext>
            </a:extLst>
          </p:cNvPr>
          <p:cNvSpPr>
            <a:spLocks noGrp="1"/>
          </p:cNvSpPr>
          <p:nvPr>
            <p:ph type="subTitle" idx="1"/>
          </p:nvPr>
        </p:nvSpPr>
        <p:spPr/>
        <p:txBody>
          <a:bodyPr/>
          <a:lstStyle/>
          <a:p>
            <a:endParaRPr lang="en-GB"/>
          </a:p>
          <a:p>
            <a:r>
              <a:rPr lang="en-GB"/>
              <a:t>Can you redesign a product to make it easier to use for a specific person?</a:t>
            </a:r>
          </a:p>
        </p:txBody>
      </p:sp>
    </p:spTree>
    <p:extLst>
      <p:ext uri="{BB962C8B-B14F-4D97-AF65-F5344CB8AC3E}">
        <p14:creationId xmlns:p14="http://schemas.microsoft.com/office/powerpoint/2010/main" val="250989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2B85C7-9936-466D-BF21-C4EC46DF4B40}"/>
              </a:ext>
            </a:extLst>
          </p:cNvPr>
          <p:cNvSpPr>
            <a:spLocks noGrp="1"/>
          </p:cNvSpPr>
          <p:nvPr>
            <p:ph type="title"/>
          </p:nvPr>
        </p:nvSpPr>
        <p:spPr/>
        <p:txBody>
          <a:bodyPr/>
          <a:lstStyle/>
          <a:p>
            <a:r>
              <a:rPr lang="en-GB"/>
              <a:t>Human Centred Design</a:t>
            </a:r>
          </a:p>
        </p:txBody>
      </p:sp>
      <p:sp>
        <p:nvSpPr>
          <p:cNvPr id="6" name="Content Placeholder 5">
            <a:extLst>
              <a:ext uri="{FF2B5EF4-FFF2-40B4-BE49-F238E27FC236}">
                <a16:creationId xmlns:a16="http://schemas.microsoft.com/office/drawing/2014/main" id="{ACE994C1-67B6-4FF8-ACCC-74767A8DF112}"/>
              </a:ext>
            </a:extLst>
          </p:cNvPr>
          <p:cNvSpPr>
            <a:spLocks noGrp="1"/>
          </p:cNvSpPr>
          <p:nvPr>
            <p:ph idx="1"/>
          </p:nvPr>
        </p:nvSpPr>
        <p:spPr/>
        <p:txBody>
          <a:bodyPr>
            <a:normAutofit/>
          </a:bodyPr>
          <a:lstStyle/>
          <a:p>
            <a:r>
              <a:rPr lang="en-GB">
                <a:hlinkClick r:id="rId3"/>
              </a:rPr>
              <a:t>What is Human Centred Design</a:t>
            </a:r>
            <a:r>
              <a:rPr lang="en-GB"/>
              <a:t> (HCD)?</a:t>
            </a:r>
          </a:p>
        </p:txBody>
      </p:sp>
      <p:sp>
        <p:nvSpPr>
          <p:cNvPr id="2" name="Slide Number Placeholder 1">
            <a:extLst>
              <a:ext uri="{FF2B5EF4-FFF2-40B4-BE49-F238E27FC236}">
                <a16:creationId xmlns:a16="http://schemas.microsoft.com/office/drawing/2014/main" id="{9BFB8A31-5F5F-4213-94CF-80A2E2BD0C03}"/>
              </a:ext>
            </a:extLst>
          </p:cNvPr>
          <p:cNvSpPr>
            <a:spLocks noGrp="1"/>
          </p:cNvSpPr>
          <p:nvPr>
            <p:ph type="sldNum" sz="quarter" idx="10"/>
          </p:nvPr>
        </p:nvSpPr>
        <p:spPr/>
        <p:txBody>
          <a:bodyPr/>
          <a:lstStyle/>
          <a:p>
            <a:fld id="{1443CE05-096B-4E1A-B736-A15553E6B5EB}" type="slidenum">
              <a:rPr lang="en-GB" smtClean="0"/>
              <a:pPr/>
              <a:t>3</a:t>
            </a:fld>
            <a:endParaRPr lang="en-GB"/>
          </a:p>
        </p:txBody>
      </p:sp>
      <p:pic>
        <p:nvPicPr>
          <p:cNvPr id="2050" name="Picture 2" descr="See the source image">
            <a:extLst>
              <a:ext uri="{FF2B5EF4-FFF2-40B4-BE49-F238E27FC236}">
                <a16:creationId xmlns:a16="http://schemas.microsoft.com/office/drawing/2014/main" id="{21561C1D-CD58-439C-A7DA-5BCFAFA329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928" y="2033030"/>
            <a:ext cx="10950017" cy="3869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61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6F88-7EA0-4436-B402-DEC52D463A34}"/>
              </a:ext>
            </a:extLst>
          </p:cNvPr>
          <p:cNvSpPr>
            <a:spLocks noGrp="1"/>
          </p:cNvSpPr>
          <p:nvPr>
            <p:ph type="title"/>
          </p:nvPr>
        </p:nvSpPr>
        <p:spPr/>
        <p:txBody>
          <a:bodyPr/>
          <a:lstStyle/>
          <a:p>
            <a:r>
              <a:rPr lang="en-GB"/>
              <a:t>Research – 10 minutes</a:t>
            </a:r>
          </a:p>
        </p:txBody>
      </p:sp>
      <p:sp>
        <p:nvSpPr>
          <p:cNvPr id="4" name="Slide Number Placeholder 3">
            <a:extLst>
              <a:ext uri="{FF2B5EF4-FFF2-40B4-BE49-F238E27FC236}">
                <a16:creationId xmlns:a16="http://schemas.microsoft.com/office/drawing/2014/main" id="{7B8A6192-4FF9-4CC2-84AA-5BF7D340A333}"/>
              </a:ext>
            </a:extLst>
          </p:cNvPr>
          <p:cNvSpPr>
            <a:spLocks noGrp="1"/>
          </p:cNvSpPr>
          <p:nvPr>
            <p:ph type="sldNum" sz="quarter" idx="10"/>
          </p:nvPr>
        </p:nvSpPr>
        <p:spPr/>
        <p:txBody>
          <a:bodyPr/>
          <a:lstStyle/>
          <a:p>
            <a:fld id="{1443CE05-096B-4E1A-B736-A15553E6B5EB}" type="slidenum">
              <a:rPr lang="en-GB" smtClean="0"/>
              <a:pPr/>
              <a:t>4</a:t>
            </a:fld>
            <a:endParaRPr lang="en-GB"/>
          </a:p>
        </p:txBody>
      </p:sp>
      <p:pic>
        <p:nvPicPr>
          <p:cNvPr id="7" name="Picture 6">
            <a:extLst>
              <a:ext uri="{FF2B5EF4-FFF2-40B4-BE49-F238E27FC236}">
                <a16:creationId xmlns:a16="http://schemas.microsoft.com/office/drawing/2014/main" id="{C36344D9-F9EE-41C9-93ED-259C887AFC2B}"/>
              </a:ext>
            </a:extLst>
          </p:cNvPr>
          <p:cNvPicPr>
            <a:picLocks noChangeAspect="1"/>
          </p:cNvPicPr>
          <p:nvPr/>
        </p:nvPicPr>
        <p:blipFill>
          <a:blip r:embed="rId2"/>
          <a:stretch>
            <a:fillRect/>
          </a:stretch>
        </p:blipFill>
        <p:spPr>
          <a:xfrm>
            <a:off x="1258784" y="1358982"/>
            <a:ext cx="9144000" cy="5143500"/>
          </a:xfrm>
          <a:prstGeom prst="rect">
            <a:avLst/>
          </a:prstGeom>
        </p:spPr>
      </p:pic>
    </p:spTree>
    <p:extLst>
      <p:ext uri="{BB962C8B-B14F-4D97-AF65-F5344CB8AC3E}">
        <p14:creationId xmlns:p14="http://schemas.microsoft.com/office/powerpoint/2010/main" val="62636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Today’s lesson</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a:xfrm>
            <a:off x="122206" y="1121434"/>
            <a:ext cx="10319371" cy="5600040"/>
          </a:xfrm>
        </p:spPr>
        <p:txBody>
          <a:bodyPr/>
          <a:lstStyle/>
          <a:p>
            <a:r>
              <a:rPr lang="en-GB"/>
              <a:t>You’re going to find out about a couple who loved to cook but found it difficult to use everyday kitchen utensils because of their arthritis.</a:t>
            </a:r>
          </a:p>
          <a:p>
            <a:endParaRPr lang="en-GB"/>
          </a:p>
          <a:p>
            <a:r>
              <a:rPr lang="en-GB"/>
              <a:t>Sam Farber developed a more comfortable handle for a traditional metal-handled potato peeler. It set the trend for a series of new kitchen products that set a new standard for utensil design.</a:t>
            </a:r>
          </a:p>
          <a:p>
            <a:endParaRPr lang="en-GB"/>
          </a:p>
          <a:p>
            <a:r>
              <a:rPr lang="en-GB"/>
              <a:t>A new brand was developed called </a:t>
            </a:r>
            <a:r>
              <a:rPr lang="en-GB" b="1">
                <a:solidFill>
                  <a:srgbClr val="004AAD"/>
                </a:solidFill>
              </a:rPr>
              <a:t>OXO</a:t>
            </a:r>
            <a:r>
              <a:rPr lang="en-GB"/>
              <a:t> and they became world-famous for ergonomically designed utensils that are easy to use for everyone.</a:t>
            </a:r>
            <a:endParaRPr lang="en-GB" b="1">
              <a:solidFill>
                <a:srgbClr val="004AAD"/>
              </a:solidFill>
            </a:endParaRPr>
          </a:p>
          <a:p>
            <a:endParaRPr lang="en-GB"/>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5</a:t>
            </a:fld>
            <a:endParaRPr lang="en-GB"/>
          </a:p>
        </p:txBody>
      </p:sp>
      <p:pic>
        <p:nvPicPr>
          <p:cNvPr id="6" name="Picture 5">
            <a:extLst>
              <a:ext uri="{FF2B5EF4-FFF2-40B4-BE49-F238E27FC236}">
                <a16:creationId xmlns:a16="http://schemas.microsoft.com/office/drawing/2014/main" id="{2301209C-CE71-4D44-91B0-AAEF7D4EDD64}"/>
              </a:ext>
            </a:extLst>
          </p:cNvPr>
          <p:cNvPicPr>
            <a:picLocks noChangeAspect="1"/>
          </p:cNvPicPr>
          <p:nvPr/>
        </p:nvPicPr>
        <p:blipFill rotWithShape="1">
          <a:blip r:embed="rId2"/>
          <a:srcRect l="10187" t="11248" r="10588" b="5006"/>
          <a:stretch/>
        </p:blipFill>
        <p:spPr>
          <a:xfrm>
            <a:off x="9763410" y="4266889"/>
            <a:ext cx="2229395" cy="2454585"/>
          </a:xfrm>
          <a:prstGeom prst="rect">
            <a:avLst/>
          </a:prstGeom>
        </p:spPr>
      </p:pic>
    </p:spTree>
    <p:extLst>
      <p:ext uri="{BB962C8B-B14F-4D97-AF65-F5344CB8AC3E}">
        <p14:creationId xmlns:p14="http://schemas.microsoft.com/office/powerpoint/2010/main" val="29464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Starter</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p:txBody>
          <a:bodyPr/>
          <a:lstStyle/>
          <a:p>
            <a:pPr marL="0" indent="0">
              <a:buNone/>
            </a:pPr>
            <a:r>
              <a:rPr lang="en-GB" b="1">
                <a:solidFill>
                  <a:srgbClr val="004AAD"/>
                </a:solidFill>
              </a:rPr>
              <a:t>DISCUSS:</a:t>
            </a:r>
            <a:r>
              <a:rPr lang="en-GB"/>
              <a:t> What does ‘</a:t>
            </a:r>
            <a:r>
              <a:rPr lang="en-GB" b="1"/>
              <a:t>ergonomics</a:t>
            </a:r>
            <a:r>
              <a:rPr lang="en-GB"/>
              <a:t>’ mean? Take 2 minutes to look up the meaning of the word and be ready to write your definition into the lesson chat.</a:t>
            </a:r>
          </a:p>
          <a:p>
            <a:pPr marL="0" indent="0">
              <a:buNone/>
            </a:pPr>
            <a:endParaRPr lang="en-GB"/>
          </a:p>
          <a:p>
            <a:pPr marL="0" indent="0">
              <a:buNone/>
            </a:pPr>
            <a:r>
              <a:rPr lang="en-GB" b="1">
                <a:solidFill>
                  <a:srgbClr val="004AAD"/>
                </a:solidFill>
              </a:rPr>
              <a:t>ACTION: </a:t>
            </a:r>
            <a:r>
              <a:rPr lang="en-GB"/>
              <a:t>as a group, discuss and create a class definition for the technical term ‘ergonomics’.</a:t>
            </a:r>
          </a:p>
          <a:p>
            <a:endParaRPr lang="en-GB"/>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6</a:t>
            </a:fld>
            <a:endParaRPr lang="en-GB"/>
          </a:p>
        </p:txBody>
      </p:sp>
    </p:spTree>
    <p:extLst>
      <p:ext uri="{BB962C8B-B14F-4D97-AF65-F5344CB8AC3E}">
        <p14:creationId xmlns:p14="http://schemas.microsoft.com/office/powerpoint/2010/main" val="42563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Product observation</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a:xfrm>
            <a:off x="122206" y="1121434"/>
            <a:ext cx="10936857" cy="3099584"/>
          </a:xfrm>
        </p:spPr>
        <p:txBody>
          <a:bodyPr/>
          <a:lstStyle/>
          <a:p>
            <a:pPr marL="0" indent="0">
              <a:buNone/>
            </a:pPr>
            <a:r>
              <a:rPr lang="en-GB"/>
              <a:t>Watch the video clip below to get an idea of OXO product range.</a:t>
            </a:r>
          </a:p>
          <a:p>
            <a:pPr marL="0" indent="0">
              <a:buNone/>
            </a:pPr>
            <a:endParaRPr lang="en-GB"/>
          </a:p>
          <a:p>
            <a:pPr marL="0" indent="0">
              <a:buNone/>
            </a:pPr>
            <a:r>
              <a:rPr lang="en-GB"/>
              <a:t>Link here: </a:t>
            </a:r>
            <a:r>
              <a:rPr lang="en-GB">
                <a:hlinkClick r:id="rId3"/>
              </a:rPr>
              <a:t>https://youtu.be/7DZ9VD8cjTU</a:t>
            </a:r>
            <a:endParaRPr lang="en-GB"/>
          </a:p>
          <a:p>
            <a:pPr marL="0" indent="0">
              <a:buNone/>
            </a:pPr>
            <a:endParaRPr lang="en-GB"/>
          </a:p>
          <a:p>
            <a:pPr marL="0" indent="0">
              <a:buNone/>
            </a:pPr>
            <a:endParaRPr lang="en-GB"/>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7</a:t>
            </a:fld>
            <a:endParaRPr lang="en-GB"/>
          </a:p>
        </p:txBody>
      </p:sp>
    </p:spTree>
    <p:extLst>
      <p:ext uri="{BB962C8B-B14F-4D97-AF65-F5344CB8AC3E}">
        <p14:creationId xmlns:p14="http://schemas.microsoft.com/office/powerpoint/2010/main" val="276674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Discussion</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p:txBody>
          <a:bodyPr/>
          <a:lstStyle/>
          <a:p>
            <a:pPr marL="0" indent="0">
              <a:buNone/>
            </a:pPr>
            <a:r>
              <a:rPr lang="en-GB" b="1">
                <a:solidFill>
                  <a:srgbClr val="004AAD"/>
                </a:solidFill>
              </a:rPr>
              <a:t>QUESTIONS:</a:t>
            </a:r>
            <a:endParaRPr lang="en-GB">
              <a:solidFill>
                <a:srgbClr val="004AAD"/>
              </a:solidFill>
            </a:endParaRPr>
          </a:p>
          <a:p>
            <a:pPr marL="0" indent="0">
              <a:buNone/>
            </a:pPr>
            <a:r>
              <a:rPr lang="en-GB"/>
              <a:t>How do the OXO kitchen gadgets differ from more traditional products?</a:t>
            </a:r>
          </a:p>
          <a:p>
            <a:pPr marL="0" indent="0">
              <a:buNone/>
            </a:pPr>
            <a:endParaRPr lang="en-GB"/>
          </a:p>
          <a:p>
            <a:pPr marL="0" indent="0">
              <a:buNone/>
            </a:pPr>
            <a:r>
              <a:rPr lang="en-GB"/>
              <a:t>What are the most important design features of the OXO range?</a:t>
            </a:r>
          </a:p>
          <a:p>
            <a:pPr marL="0" indent="0">
              <a:buNone/>
            </a:pPr>
            <a:endParaRPr lang="en-GB"/>
          </a:p>
          <a:p>
            <a:pPr marL="0" indent="0">
              <a:buNone/>
            </a:pPr>
            <a:endParaRPr lang="en-GB"/>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8</a:t>
            </a:fld>
            <a:endParaRPr lang="en-GB"/>
          </a:p>
        </p:txBody>
      </p:sp>
    </p:spTree>
    <p:extLst>
      <p:ext uri="{BB962C8B-B14F-4D97-AF65-F5344CB8AC3E}">
        <p14:creationId xmlns:p14="http://schemas.microsoft.com/office/powerpoint/2010/main" val="306800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C2B8-17F1-4873-8580-DF4ACEDED75C}"/>
              </a:ext>
            </a:extLst>
          </p:cNvPr>
          <p:cNvSpPr>
            <a:spLocks noGrp="1"/>
          </p:cNvSpPr>
          <p:nvPr>
            <p:ph type="title"/>
          </p:nvPr>
        </p:nvSpPr>
        <p:spPr/>
        <p:txBody>
          <a:bodyPr/>
          <a:lstStyle/>
          <a:p>
            <a:r>
              <a:rPr lang="en-GB"/>
              <a:t>Task Extension</a:t>
            </a:r>
          </a:p>
        </p:txBody>
      </p:sp>
      <p:sp>
        <p:nvSpPr>
          <p:cNvPr id="3" name="Content Placeholder 2">
            <a:extLst>
              <a:ext uri="{FF2B5EF4-FFF2-40B4-BE49-F238E27FC236}">
                <a16:creationId xmlns:a16="http://schemas.microsoft.com/office/drawing/2014/main" id="{7E5BAFB2-493F-4640-8C40-8C32CEEABAF7}"/>
              </a:ext>
            </a:extLst>
          </p:cNvPr>
          <p:cNvSpPr>
            <a:spLocks noGrp="1"/>
          </p:cNvSpPr>
          <p:nvPr>
            <p:ph idx="1"/>
          </p:nvPr>
        </p:nvSpPr>
        <p:spPr>
          <a:xfrm>
            <a:off x="122206" y="1121434"/>
            <a:ext cx="11904694" cy="1253466"/>
          </a:xfrm>
        </p:spPr>
        <p:txBody>
          <a:bodyPr vert="horz" lIns="91440" tIns="45720" rIns="91440" bIns="45720" rtlCol="0" anchor="t">
            <a:normAutofit/>
          </a:bodyPr>
          <a:lstStyle/>
          <a:p>
            <a:pPr marL="0" indent="0">
              <a:buNone/>
            </a:pPr>
            <a:r>
              <a:rPr lang="en-GB"/>
              <a:t>Using your new </a:t>
            </a:r>
            <a:r>
              <a:rPr lang="en-GB" err="1"/>
              <a:t>TinkerCAD</a:t>
            </a:r>
            <a:r>
              <a:rPr lang="en-GB"/>
              <a:t> skills have a go at CADing your chosen product</a:t>
            </a:r>
            <a:endParaRPr lang="en-US"/>
          </a:p>
        </p:txBody>
      </p:sp>
      <p:sp>
        <p:nvSpPr>
          <p:cNvPr id="4" name="Slide Number Placeholder 3">
            <a:extLst>
              <a:ext uri="{FF2B5EF4-FFF2-40B4-BE49-F238E27FC236}">
                <a16:creationId xmlns:a16="http://schemas.microsoft.com/office/drawing/2014/main" id="{C8F32EA6-AF63-43D0-ACC1-19C255D68027}"/>
              </a:ext>
            </a:extLst>
          </p:cNvPr>
          <p:cNvSpPr>
            <a:spLocks noGrp="1"/>
          </p:cNvSpPr>
          <p:nvPr>
            <p:ph type="sldNum" sz="quarter" idx="10"/>
          </p:nvPr>
        </p:nvSpPr>
        <p:spPr/>
        <p:txBody>
          <a:bodyPr/>
          <a:lstStyle/>
          <a:p>
            <a:fld id="{1443CE05-096B-4E1A-B736-A15553E6B5EB}" type="slidenum">
              <a:rPr lang="en-GB" smtClean="0"/>
              <a:pPr/>
              <a:t>9</a:t>
            </a:fld>
            <a:endParaRPr lang="en-GB"/>
          </a:p>
        </p:txBody>
      </p:sp>
    </p:spTree>
    <p:extLst>
      <p:ext uri="{BB962C8B-B14F-4D97-AF65-F5344CB8AC3E}">
        <p14:creationId xmlns:p14="http://schemas.microsoft.com/office/powerpoint/2010/main" val="4171909185"/>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Segoe UI Black"/>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S3 Y9 Powerpoint master template" id="{A0C73EDF-3B94-4E12-9CFE-E5129741E3FE}" vid="{FB4879EC-F3D1-4BB0-AF2D-995188E7AC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ECCCE04CA025547A8E20E89E0871D7F" ma:contentTypeVersion="12" ma:contentTypeDescription="Create a new document." ma:contentTypeScope="" ma:versionID="b4ca294ad13e489487bebc874014ac2b">
  <xsd:schema xmlns:xsd="http://www.w3.org/2001/XMLSchema" xmlns:xs="http://www.w3.org/2001/XMLSchema" xmlns:p="http://schemas.microsoft.com/office/2006/metadata/properties" xmlns:ns3="2dc15af9-895b-422b-ab18-42cf53375c37" xmlns:ns4="36a313de-42c2-4265-a28b-3a4155ca948a" targetNamespace="http://schemas.microsoft.com/office/2006/metadata/properties" ma:root="true" ma:fieldsID="1f8b01bd3dc61cedbc87f80f9d02d39c" ns3:_="" ns4:_="">
    <xsd:import namespace="2dc15af9-895b-422b-ab18-42cf53375c37"/>
    <xsd:import namespace="36a313de-42c2-4265-a28b-3a4155ca948a"/>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15af9-895b-422b-ab18-42cf53375c3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a313de-42c2-4265-a28b-3a4155ca948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B1B77A-6DC8-435D-B81D-A8AAED0C5BD6}">
  <ds:schemaRefs>
    <ds:schemaRef ds:uri="2dc15af9-895b-422b-ab18-42cf53375c37"/>
    <ds:schemaRef ds:uri="36a313de-42c2-4265-a28b-3a4155ca948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E416596-64B5-4300-B16E-7083AC1BF3A5}">
  <ds:schemaRefs>
    <ds:schemaRef ds:uri="2dc15af9-895b-422b-ab18-42cf53375c37"/>
    <ds:schemaRef ds:uri="36a313de-42c2-4265-a28b-3a4155ca94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96ADBE-8B04-4612-AB85-4AA12D8FF5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KS3 Y9 Powerpoint master template</Template>
  <TotalTime>0</TotalTime>
  <Words>867</Words>
  <Application>Microsoft Office PowerPoint</Application>
  <PresentationFormat>Widescreen</PresentationFormat>
  <Paragraphs>88</Paragraphs>
  <Slides>10</Slides>
  <Notes>6</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Segoe UI Black</vt:lpstr>
      <vt:lpstr>Office Theme</vt:lpstr>
      <vt:lpstr>Human Centred Design</vt:lpstr>
      <vt:lpstr>Making a product easier to use</vt:lpstr>
      <vt:lpstr>Human Centred Design</vt:lpstr>
      <vt:lpstr>Research – 10 minutes</vt:lpstr>
      <vt:lpstr>Today’s lesson</vt:lpstr>
      <vt:lpstr>Starter</vt:lpstr>
      <vt:lpstr>Product observation</vt:lpstr>
      <vt:lpstr>Discussion</vt:lpstr>
      <vt:lpstr>Task Extension</vt:lpstr>
      <vt:lpstr>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Williams</dc:creator>
  <cp:lastModifiedBy>Martin Streets (Staff Chorus Trust)</cp:lastModifiedBy>
  <cp:revision>4</cp:revision>
  <dcterms:created xsi:type="dcterms:W3CDTF">2020-12-29T21:38:03Z</dcterms:created>
  <dcterms:modified xsi:type="dcterms:W3CDTF">2021-11-02T16:13:48Z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0x0101007ECCCE04CA025547A8E20E89E0871D7F</vt:lpwstr>
  </property>
  <property fmtid="{D5CDD505-2E9C-101B-9397-08002B2CF9AE}" pid="3" name="Order">
    <vt:r8>1700</vt:r8>
  </property>
  <property fmtid="{D5CDD505-2E9C-101B-9397-08002B2CF9AE}" pid="4" name="ComplianceAssetId">
    <vt:lpwstr/>
  </property>
</Properties>
</file>