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9" r:id="rId5"/>
  </p:sldIdLst>
  <p:sldSz cx="6858000" cy="9906000" type="A4"/>
  <p:notesSz cx="6870700" cy="100060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9966FF"/>
    <a:srgbClr val="9933FF"/>
    <a:srgbClr val="6600CC"/>
    <a:srgbClr val="FFCCFF"/>
    <a:srgbClr val="FFE735"/>
    <a:srgbClr val="F8FF86"/>
    <a:srgbClr val="B24C04"/>
    <a:srgbClr val="394364"/>
    <a:srgbClr val="A85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5161"/>
  </p:normalViewPr>
  <p:slideViewPr>
    <p:cSldViewPr snapToGrid="0">
      <p:cViewPr varScale="1">
        <p:scale>
          <a:sx n="60" d="100"/>
          <a:sy n="60" d="100"/>
        </p:scale>
        <p:origin x="2490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43630B-9EB2-FF4A-9A3F-FB03BB22FD47}" type="doc">
      <dgm:prSet loTypeId="urn:microsoft.com/office/officeart/2005/8/layout/process1" loCatId="" qsTypeId="urn:microsoft.com/office/officeart/2005/8/quickstyle/simple4" qsCatId="simple" csTypeId="urn:microsoft.com/office/officeart/2005/8/colors/accent6_3" csCatId="accent6" phldr="1"/>
      <dgm:spPr/>
    </dgm:pt>
    <dgm:pt modelId="{D234A633-BE31-7443-84EA-38036849ED1D}">
      <dgm:prSet phldrT="[Text]"/>
      <dgm:spPr/>
      <dgm:t>
        <a:bodyPr/>
        <a:lstStyle/>
        <a:p>
          <a:r>
            <a:rPr lang="en-US" b="1" dirty="0"/>
            <a:t>AO1: RESEARCH</a:t>
          </a:r>
        </a:p>
      </dgm:t>
    </dgm:pt>
    <dgm:pt modelId="{88E6F5EE-74B0-6140-BC5C-DA32AE814C4B}" type="parTrans" cxnId="{C8B969DD-C0A0-A242-9D96-18829836455D}">
      <dgm:prSet/>
      <dgm:spPr/>
      <dgm:t>
        <a:bodyPr/>
        <a:lstStyle/>
        <a:p>
          <a:endParaRPr lang="en-US"/>
        </a:p>
      </dgm:t>
    </dgm:pt>
    <dgm:pt modelId="{EF95FF5D-F750-594A-ADCF-64CBD7B9672E}" type="sibTrans" cxnId="{C8B969DD-C0A0-A242-9D96-18829836455D}">
      <dgm:prSet/>
      <dgm:spPr/>
      <dgm:t>
        <a:bodyPr/>
        <a:lstStyle/>
        <a:p>
          <a:endParaRPr lang="en-US"/>
        </a:p>
      </dgm:t>
    </dgm:pt>
    <dgm:pt modelId="{DC2DFCA1-824E-BD45-A33D-5B763B1B21D8}">
      <dgm:prSet phldrT="[Text]"/>
      <dgm:spPr/>
      <dgm:t>
        <a:bodyPr/>
        <a:lstStyle/>
        <a:p>
          <a:r>
            <a:rPr lang="en-US" b="1" dirty="0"/>
            <a:t>AO3: DRAW &amp; LABEL</a:t>
          </a:r>
        </a:p>
      </dgm:t>
    </dgm:pt>
    <dgm:pt modelId="{7F3A7F65-D4FC-3F40-8B05-1C19EAEAECB7}" type="parTrans" cxnId="{B97A2464-E058-F541-BCD7-4569F041ADFD}">
      <dgm:prSet/>
      <dgm:spPr/>
      <dgm:t>
        <a:bodyPr/>
        <a:lstStyle/>
        <a:p>
          <a:endParaRPr lang="en-US"/>
        </a:p>
      </dgm:t>
    </dgm:pt>
    <dgm:pt modelId="{5DD4D062-3867-FA43-8437-4862FF76C926}" type="sibTrans" cxnId="{B97A2464-E058-F541-BCD7-4569F041ADFD}">
      <dgm:prSet/>
      <dgm:spPr/>
      <dgm:t>
        <a:bodyPr/>
        <a:lstStyle/>
        <a:p>
          <a:endParaRPr lang="en-US"/>
        </a:p>
      </dgm:t>
    </dgm:pt>
    <dgm:pt modelId="{8766451D-0E5A-654E-B07C-0D23BD9FDDF4}">
      <dgm:prSet phldrT="[Text]"/>
      <dgm:spPr/>
      <dgm:t>
        <a:bodyPr/>
        <a:lstStyle/>
        <a:p>
          <a:r>
            <a:rPr lang="en-US" b="1" dirty="0"/>
            <a:t>AO4: FINAL PIECE</a:t>
          </a:r>
        </a:p>
      </dgm:t>
    </dgm:pt>
    <dgm:pt modelId="{FAF4AB29-620B-104B-953E-5BEB2EBB89F3}" type="parTrans" cxnId="{E4E395C6-734C-8941-B073-1EBEF368C846}">
      <dgm:prSet/>
      <dgm:spPr/>
      <dgm:t>
        <a:bodyPr/>
        <a:lstStyle/>
        <a:p>
          <a:endParaRPr lang="en-US"/>
        </a:p>
      </dgm:t>
    </dgm:pt>
    <dgm:pt modelId="{5115C392-F9E8-E247-8DAC-56581FE4B2A4}" type="sibTrans" cxnId="{E4E395C6-734C-8941-B073-1EBEF368C846}">
      <dgm:prSet/>
      <dgm:spPr/>
      <dgm:t>
        <a:bodyPr/>
        <a:lstStyle/>
        <a:p>
          <a:endParaRPr lang="en-US"/>
        </a:p>
      </dgm:t>
    </dgm:pt>
    <dgm:pt modelId="{4DAFCC06-1620-A842-A662-27DCA97B69F8}">
      <dgm:prSet phldrT="[Text]"/>
      <dgm:spPr/>
      <dgm:t>
        <a:bodyPr/>
        <a:lstStyle/>
        <a:p>
          <a:r>
            <a:rPr lang="en-US" b="1" dirty="0"/>
            <a:t>AO2: EXPERIMENT</a:t>
          </a:r>
        </a:p>
      </dgm:t>
    </dgm:pt>
    <dgm:pt modelId="{7A8176E8-4D9A-BF41-9EF2-1B3ECC072834}" type="parTrans" cxnId="{B6041253-38D9-1346-AFD9-E487BB7F8830}">
      <dgm:prSet/>
      <dgm:spPr/>
      <dgm:t>
        <a:bodyPr/>
        <a:lstStyle/>
        <a:p>
          <a:endParaRPr lang="en-US"/>
        </a:p>
      </dgm:t>
    </dgm:pt>
    <dgm:pt modelId="{BD4AAEDE-D1A6-7A4C-A031-9FD09262D40A}" type="sibTrans" cxnId="{B6041253-38D9-1346-AFD9-E487BB7F8830}">
      <dgm:prSet/>
      <dgm:spPr/>
      <dgm:t>
        <a:bodyPr/>
        <a:lstStyle/>
        <a:p>
          <a:endParaRPr lang="en-US"/>
        </a:p>
      </dgm:t>
    </dgm:pt>
    <dgm:pt modelId="{13438C74-B865-EC47-B892-6B43E2535B18}" type="pres">
      <dgm:prSet presAssocID="{D143630B-9EB2-FF4A-9A3F-FB03BB22FD47}" presName="Name0" presStyleCnt="0">
        <dgm:presLayoutVars>
          <dgm:dir/>
          <dgm:resizeHandles val="exact"/>
        </dgm:presLayoutVars>
      </dgm:prSet>
      <dgm:spPr/>
    </dgm:pt>
    <dgm:pt modelId="{C9893BC5-66EC-AC4A-9120-FBEE462AA66A}" type="pres">
      <dgm:prSet presAssocID="{D234A633-BE31-7443-84EA-38036849ED1D}" presName="node" presStyleLbl="node1" presStyleIdx="0" presStyleCnt="4">
        <dgm:presLayoutVars>
          <dgm:bulletEnabled val="1"/>
        </dgm:presLayoutVars>
      </dgm:prSet>
      <dgm:spPr/>
    </dgm:pt>
    <dgm:pt modelId="{792DD47B-6636-B94B-981F-8FF8817B090B}" type="pres">
      <dgm:prSet presAssocID="{EF95FF5D-F750-594A-ADCF-64CBD7B9672E}" presName="sibTrans" presStyleLbl="sibTrans2D1" presStyleIdx="0" presStyleCnt="3"/>
      <dgm:spPr/>
    </dgm:pt>
    <dgm:pt modelId="{F345F0D7-C789-9840-81C1-618F196E4299}" type="pres">
      <dgm:prSet presAssocID="{EF95FF5D-F750-594A-ADCF-64CBD7B9672E}" presName="connectorText" presStyleLbl="sibTrans2D1" presStyleIdx="0" presStyleCnt="3"/>
      <dgm:spPr/>
    </dgm:pt>
    <dgm:pt modelId="{22F4F4FB-DE52-F443-B966-10F9AFAE263A}" type="pres">
      <dgm:prSet presAssocID="{4DAFCC06-1620-A842-A662-27DCA97B69F8}" presName="node" presStyleLbl="node1" presStyleIdx="1" presStyleCnt="4" custLinFactNeighborX="-4184" custLinFactNeighborY="-46691">
        <dgm:presLayoutVars>
          <dgm:bulletEnabled val="1"/>
        </dgm:presLayoutVars>
      </dgm:prSet>
      <dgm:spPr/>
    </dgm:pt>
    <dgm:pt modelId="{4AACAAEB-6CA9-F242-A07B-2DC089CBC17E}" type="pres">
      <dgm:prSet presAssocID="{BD4AAEDE-D1A6-7A4C-A031-9FD09262D40A}" presName="sibTrans" presStyleLbl="sibTrans2D1" presStyleIdx="1" presStyleCnt="3"/>
      <dgm:spPr/>
    </dgm:pt>
    <dgm:pt modelId="{ECACBDC0-0010-D040-82B8-3D7416246DDA}" type="pres">
      <dgm:prSet presAssocID="{BD4AAEDE-D1A6-7A4C-A031-9FD09262D40A}" presName="connectorText" presStyleLbl="sibTrans2D1" presStyleIdx="1" presStyleCnt="3"/>
      <dgm:spPr/>
    </dgm:pt>
    <dgm:pt modelId="{8731FA60-6D0A-6C41-8B94-C04C3F69AE9B}" type="pres">
      <dgm:prSet presAssocID="{DC2DFCA1-824E-BD45-A33D-5B763B1B21D8}" presName="node" presStyleLbl="node1" presStyleIdx="2" presStyleCnt="4">
        <dgm:presLayoutVars>
          <dgm:bulletEnabled val="1"/>
        </dgm:presLayoutVars>
      </dgm:prSet>
      <dgm:spPr/>
    </dgm:pt>
    <dgm:pt modelId="{70808029-8F1F-784E-BDBD-177B06CCCC90}" type="pres">
      <dgm:prSet presAssocID="{5DD4D062-3867-FA43-8437-4862FF76C926}" presName="sibTrans" presStyleLbl="sibTrans2D1" presStyleIdx="2" presStyleCnt="3"/>
      <dgm:spPr/>
    </dgm:pt>
    <dgm:pt modelId="{19F85617-3CEC-6F4C-9496-4B103BC9EBC2}" type="pres">
      <dgm:prSet presAssocID="{5DD4D062-3867-FA43-8437-4862FF76C926}" presName="connectorText" presStyleLbl="sibTrans2D1" presStyleIdx="2" presStyleCnt="3"/>
      <dgm:spPr/>
    </dgm:pt>
    <dgm:pt modelId="{7E028ADB-F3F7-5B48-B5E6-B13B480A83F1}" type="pres">
      <dgm:prSet presAssocID="{8766451D-0E5A-654E-B07C-0D23BD9FDDF4}" presName="node" presStyleLbl="node1" presStyleIdx="3" presStyleCnt="4">
        <dgm:presLayoutVars>
          <dgm:bulletEnabled val="1"/>
        </dgm:presLayoutVars>
      </dgm:prSet>
      <dgm:spPr/>
    </dgm:pt>
  </dgm:ptLst>
  <dgm:cxnLst>
    <dgm:cxn modelId="{03C22202-3140-B143-A872-4B057ECAE9BD}" type="presOf" srcId="{BD4AAEDE-D1A6-7A4C-A031-9FD09262D40A}" destId="{ECACBDC0-0010-D040-82B8-3D7416246DDA}" srcOrd="1" destOrd="0" presId="urn:microsoft.com/office/officeart/2005/8/layout/process1"/>
    <dgm:cxn modelId="{F396DF03-5BE0-BC47-A855-493C4DD1B1C0}" type="presOf" srcId="{D143630B-9EB2-FF4A-9A3F-FB03BB22FD47}" destId="{13438C74-B865-EC47-B892-6B43E2535B18}" srcOrd="0" destOrd="0" presId="urn:microsoft.com/office/officeart/2005/8/layout/process1"/>
    <dgm:cxn modelId="{7B0ADD08-B042-2C46-A2FC-320825F8270B}" type="presOf" srcId="{5DD4D062-3867-FA43-8437-4862FF76C926}" destId="{70808029-8F1F-784E-BDBD-177B06CCCC90}" srcOrd="0" destOrd="0" presId="urn:microsoft.com/office/officeart/2005/8/layout/process1"/>
    <dgm:cxn modelId="{91DDED16-4148-904D-A038-3FE0C9761BEE}" type="presOf" srcId="{D234A633-BE31-7443-84EA-38036849ED1D}" destId="{C9893BC5-66EC-AC4A-9120-FBEE462AA66A}" srcOrd="0" destOrd="0" presId="urn:microsoft.com/office/officeart/2005/8/layout/process1"/>
    <dgm:cxn modelId="{D515B335-0DDF-DB42-9DBD-DCEC4900309F}" type="presOf" srcId="{5DD4D062-3867-FA43-8437-4862FF76C926}" destId="{19F85617-3CEC-6F4C-9496-4B103BC9EBC2}" srcOrd="1" destOrd="0" presId="urn:microsoft.com/office/officeart/2005/8/layout/process1"/>
    <dgm:cxn modelId="{6B386E3E-7CEB-3E49-AEDF-9668A8590F39}" type="presOf" srcId="{EF95FF5D-F750-594A-ADCF-64CBD7B9672E}" destId="{F345F0D7-C789-9840-81C1-618F196E4299}" srcOrd="1" destOrd="0" presId="urn:microsoft.com/office/officeart/2005/8/layout/process1"/>
    <dgm:cxn modelId="{B97A2464-E058-F541-BCD7-4569F041ADFD}" srcId="{D143630B-9EB2-FF4A-9A3F-FB03BB22FD47}" destId="{DC2DFCA1-824E-BD45-A33D-5B763B1B21D8}" srcOrd="2" destOrd="0" parTransId="{7F3A7F65-D4FC-3F40-8B05-1C19EAEAECB7}" sibTransId="{5DD4D062-3867-FA43-8437-4862FF76C926}"/>
    <dgm:cxn modelId="{B6041253-38D9-1346-AFD9-E487BB7F8830}" srcId="{D143630B-9EB2-FF4A-9A3F-FB03BB22FD47}" destId="{4DAFCC06-1620-A842-A662-27DCA97B69F8}" srcOrd="1" destOrd="0" parTransId="{7A8176E8-4D9A-BF41-9EF2-1B3ECC072834}" sibTransId="{BD4AAEDE-D1A6-7A4C-A031-9FD09262D40A}"/>
    <dgm:cxn modelId="{E83DE254-C3F9-C744-9C88-5C2E0B04B51B}" type="presOf" srcId="{4DAFCC06-1620-A842-A662-27DCA97B69F8}" destId="{22F4F4FB-DE52-F443-B966-10F9AFAE263A}" srcOrd="0" destOrd="0" presId="urn:microsoft.com/office/officeart/2005/8/layout/process1"/>
    <dgm:cxn modelId="{76D41586-11E5-9B48-B8DC-FB9237621D4E}" type="presOf" srcId="{DC2DFCA1-824E-BD45-A33D-5B763B1B21D8}" destId="{8731FA60-6D0A-6C41-8B94-C04C3F69AE9B}" srcOrd="0" destOrd="0" presId="urn:microsoft.com/office/officeart/2005/8/layout/process1"/>
    <dgm:cxn modelId="{8ED5A48C-9EBA-0E4D-8435-C711ACFB24B8}" type="presOf" srcId="{EF95FF5D-F750-594A-ADCF-64CBD7B9672E}" destId="{792DD47B-6636-B94B-981F-8FF8817B090B}" srcOrd="0" destOrd="0" presId="urn:microsoft.com/office/officeart/2005/8/layout/process1"/>
    <dgm:cxn modelId="{59C00BA8-0351-5948-9636-AEF1C540570E}" type="presOf" srcId="{BD4AAEDE-D1A6-7A4C-A031-9FD09262D40A}" destId="{4AACAAEB-6CA9-F242-A07B-2DC089CBC17E}" srcOrd="0" destOrd="0" presId="urn:microsoft.com/office/officeart/2005/8/layout/process1"/>
    <dgm:cxn modelId="{BB0770B9-2F9C-384F-80B4-22FB7E03C1A7}" type="presOf" srcId="{8766451D-0E5A-654E-B07C-0D23BD9FDDF4}" destId="{7E028ADB-F3F7-5B48-B5E6-B13B480A83F1}" srcOrd="0" destOrd="0" presId="urn:microsoft.com/office/officeart/2005/8/layout/process1"/>
    <dgm:cxn modelId="{E4E395C6-734C-8941-B073-1EBEF368C846}" srcId="{D143630B-9EB2-FF4A-9A3F-FB03BB22FD47}" destId="{8766451D-0E5A-654E-B07C-0D23BD9FDDF4}" srcOrd="3" destOrd="0" parTransId="{FAF4AB29-620B-104B-953E-5BEB2EBB89F3}" sibTransId="{5115C392-F9E8-E247-8DAC-56581FE4B2A4}"/>
    <dgm:cxn modelId="{C8B969DD-C0A0-A242-9D96-18829836455D}" srcId="{D143630B-9EB2-FF4A-9A3F-FB03BB22FD47}" destId="{D234A633-BE31-7443-84EA-38036849ED1D}" srcOrd="0" destOrd="0" parTransId="{88E6F5EE-74B0-6140-BC5C-DA32AE814C4B}" sibTransId="{EF95FF5D-F750-594A-ADCF-64CBD7B9672E}"/>
    <dgm:cxn modelId="{5ADA141E-8303-AD4E-9EFC-248FAA7BE65B}" type="presParOf" srcId="{13438C74-B865-EC47-B892-6B43E2535B18}" destId="{C9893BC5-66EC-AC4A-9120-FBEE462AA66A}" srcOrd="0" destOrd="0" presId="urn:microsoft.com/office/officeart/2005/8/layout/process1"/>
    <dgm:cxn modelId="{95A68344-EBE7-7D47-A563-68CFA4CF0FBE}" type="presParOf" srcId="{13438C74-B865-EC47-B892-6B43E2535B18}" destId="{792DD47B-6636-B94B-981F-8FF8817B090B}" srcOrd="1" destOrd="0" presId="urn:microsoft.com/office/officeart/2005/8/layout/process1"/>
    <dgm:cxn modelId="{E9E2B545-56DF-B745-AEEB-A80073CA0E47}" type="presParOf" srcId="{792DD47B-6636-B94B-981F-8FF8817B090B}" destId="{F345F0D7-C789-9840-81C1-618F196E4299}" srcOrd="0" destOrd="0" presId="urn:microsoft.com/office/officeart/2005/8/layout/process1"/>
    <dgm:cxn modelId="{435A5115-E2BF-6E42-9B9E-418EDDB6E5FA}" type="presParOf" srcId="{13438C74-B865-EC47-B892-6B43E2535B18}" destId="{22F4F4FB-DE52-F443-B966-10F9AFAE263A}" srcOrd="2" destOrd="0" presId="urn:microsoft.com/office/officeart/2005/8/layout/process1"/>
    <dgm:cxn modelId="{A60341CF-35E6-504B-AA5E-64598F395DEE}" type="presParOf" srcId="{13438C74-B865-EC47-B892-6B43E2535B18}" destId="{4AACAAEB-6CA9-F242-A07B-2DC089CBC17E}" srcOrd="3" destOrd="0" presId="urn:microsoft.com/office/officeart/2005/8/layout/process1"/>
    <dgm:cxn modelId="{423D82C7-17E0-D243-BBB1-F66DADA56644}" type="presParOf" srcId="{4AACAAEB-6CA9-F242-A07B-2DC089CBC17E}" destId="{ECACBDC0-0010-D040-82B8-3D7416246DDA}" srcOrd="0" destOrd="0" presId="urn:microsoft.com/office/officeart/2005/8/layout/process1"/>
    <dgm:cxn modelId="{523C3F76-13ED-6C49-BB12-6CB41AAD28AD}" type="presParOf" srcId="{13438C74-B865-EC47-B892-6B43E2535B18}" destId="{8731FA60-6D0A-6C41-8B94-C04C3F69AE9B}" srcOrd="4" destOrd="0" presId="urn:microsoft.com/office/officeart/2005/8/layout/process1"/>
    <dgm:cxn modelId="{66C1E996-9E77-3446-85C4-A14358EAECFC}" type="presParOf" srcId="{13438C74-B865-EC47-B892-6B43E2535B18}" destId="{70808029-8F1F-784E-BDBD-177B06CCCC90}" srcOrd="5" destOrd="0" presId="urn:microsoft.com/office/officeart/2005/8/layout/process1"/>
    <dgm:cxn modelId="{D6F21482-DB01-4B4F-B2FF-00A21F9E3C68}" type="presParOf" srcId="{70808029-8F1F-784E-BDBD-177B06CCCC90}" destId="{19F85617-3CEC-6F4C-9496-4B103BC9EBC2}" srcOrd="0" destOrd="0" presId="urn:microsoft.com/office/officeart/2005/8/layout/process1"/>
    <dgm:cxn modelId="{94B38F9B-1C7A-6645-BF17-CECF2C12B578}" type="presParOf" srcId="{13438C74-B865-EC47-B892-6B43E2535B18}" destId="{7E028ADB-F3F7-5B48-B5E6-B13B480A83F1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93BC5-66EC-AC4A-9120-FBEE462AA66A}">
      <dsp:nvSpPr>
        <dsp:cNvPr id="0" name=""/>
        <dsp:cNvSpPr/>
      </dsp:nvSpPr>
      <dsp:spPr>
        <a:xfrm>
          <a:off x="2930" y="0"/>
          <a:ext cx="1281208" cy="6519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AO1: RESEARCH</a:t>
          </a:r>
        </a:p>
      </dsp:txBody>
      <dsp:txXfrm>
        <a:off x="22024" y="19094"/>
        <a:ext cx="1243020" cy="613745"/>
      </dsp:txXfrm>
    </dsp:sp>
    <dsp:sp modelId="{792DD47B-6636-B94B-981F-8FF8817B090B}">
      <dsp:nvSpPr>
        <dsp:cNvPr id="0" name=""/>
        <dsp:cNvSpPr/>
      </dsp:nvSpPr>
      <dsp:spPr>
        <a:xfrm>
          <a:off x="1406899" y="167096"/>
          <a:ext cx="260251" cy="3177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1406899" y="230644"/>
        <a:ext cx="182176" cy="190643"/>
      </dsp:txXfrm>
    </dsp:sp>
    <dsp:sp modelId="{22F4F4FB-DE52-F443-B966-10F9AFAE263A}">
      <dsp:nvSpPr>
        <dsp:cNvPr id="0" name=""/>
        <dsp:cNvSpPr/>
      </dsp:nvSpPr>
      <dsp:spPr>
        <a:xfrm>
          <a:off x="1775180" y="0"/>
          <a:ext cx="1281208" cy="6519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107093"/>
                <a:satOff val="-4303"/>
                <a:lumOff val="920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80000"/>
                <a:hueOff val="107093"/>
                <a:satOff val="-4303"/>
                <a:lumOff val="920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80000"/>
                <a:hueOff val="107093"/>
                <a:satOff val="-4303"/>
                <a:lumOff val="920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AO2: EXPERIMENT</a:t>
          </a:r>
        </a:p>
      </dsp:txBody>
      <dsp:txXfrm>
        <a:off x="1794274" y="19094"/>
        <a:ext cx="1243020" cy="613745"/>
      </dsp:txXfrm>
    </dsp:sp>
    <dsp:sp modelId="{4AACAAEB-6CA9-F242-A07B-2DC089CBC17E}">
      <dsp:nvSpPr>
        <dsp:cNvPr id="0" name=""/>
        <dsp:cNvSpPr/>
      </dsp:nvSpPr>
      <dsp:spPr>
        <a:xfrm>
          <a:off x="3189870" y="167096"/>
          <a:ext cx="282980" cy="3177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160693"/>
                <a:satOff val="-6326"/>
                <a:lumOff val="1259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90000"/>
                <a:hueOff val="160693"/>
                <a:satOff val="-6326"/>
                <a:lumOff val="1259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90000"/>
                <a:hueOff val="160693"/>
                <a:satOff val="-6326"/>
                <a:lumOff val="1259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3189870" y="230644"/>
        <a:ext cx="198086" cy="190643"/>
      </dsp:txXfrm>
    </dsp:sp>
    <dsp:sp modelId="{8731FA60-6D0A-6C41-8B94-C04C3F69AE9B}">
      <dsp:nvSpPr>
        <dsp:cNvPr id="0" name=""/>
        <dsp:cNvSpPr/>
      </dsp:nvSpPr>
      <dsp:spPr>
        <a:xfrm>
          <a:off x="3590314" y="0"/>
          <a:ext cx="1281208" cy="6519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214187"/>
                <a:satOff val="-8606"/>
                <a:lumOff val="1841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80000"/>
                <a:hueOff val="214187"/>
                <a:satOff val="-8606"/>
                <a:lumOff val="1841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80000"/>
                <a:hueOff val="214187"/>
                <a:satOff val="-8606"/>
                <a:lumOff val="1841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AO3: DRAW &amp; LABEL</a:t>
          </a:r>
        </a:p>
      </dsp:txBody>
      <dsp:txXfrm>
        <a:off x="3609408" y="19094"/>
        <a:ext cx="1243020" cy="613745"/>
      </dsp:txXfrm>
    </dsp:sp>
    <dsp:sp modelId="{70808029-8F1F-784E-BDBD-177B06CCCC90}">
      <dsp:nvSpPr>
        <dsp:cNvPr id="0" name=""/>
        <dsp:cNvSpPr/>
      </dsp:nvSpPr>
      <dsp:spPr>
        <a:xfrm>
          <a:off x="4999644" y="167096"/>
          <a:ext cx="271616" cy="31773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321387"/>
                <a:satOff val="-12653"/>
                <a:lumOff val="251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90000"/>
                <a:hueOff val="321387"/>
                <a:satOff val="-12653"/>
                <a:lumOff val="251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90000"/>
                <a:hueOff val="321387"/>
                <a:satOff val="-12653"/>
                <a:lumOff val="251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4999644" y="230644"/>
        <a:ext cx="190131" cy="190643"/>
      </dsp:txXfrm>
    </dsp:sp>
    <dsp:sp modelId="{7E028ADB-F3F7-5B48-B5E6-B13B480A83F1}">
      <dsp:nvSpPr>
        <dsp:cNvPr id="0" name=""/>
        <dsp:cNvSpPr/>
      </dsp:nvSpPr>
      <dsp:spPr>
        <a:xfrm>
          <a:off x="5384006" y="0"/>
          <a:ext cx="1281208" cy="6519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80000"/>
                <a:hueOff val="321280"/>
                <a:satOff val="-12909"/>
                <a:lumOff val="27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80000"/>
                <a:hueOff val="321280"/>
                <a:satOff val="-12909"/>
                <a:lumOff val="27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80000"/>
                <a:hueOff val="321280"/>
                <a:satOff val="-12909"/>
                <a:lumOff val="27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AO4: FINAL PIECE</a:t>
          </a:r>
        </a:p>
      </dsp:txBody>
      <dsp:txXfrm>
        <a:off x="5403100" y="19094"/>
        <a:ext cx="1243020" cy="6137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56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2550" y="0"/>
            <a:ext cx="297656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F4E5D-0BE6-43DB-8A87-0F693E139CB0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66950" y="1250950"/>
            <a:ext cx="2336800" cy="3376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814888"/>
            <a:ext cx="5495925" cy="39401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4363"/>
            <a:ext cx="297656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2550" y="9504363"/>
            <a:ext cx="297656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0FC77-954C-48FE-BDD4-028ADB5B37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540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E74F-7E36-4CAF-ADD3-BC16A6F71264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BED4-7458-4338-A4FB-8DBCFA644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1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E74F-7E36-4CAF-ADD3-BC16A6F71264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BED4-7458-4338-A4FB-8DBCFA644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16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E74F-7E36-4CAF-ADD3-BC16A6F71264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BED4-7458-4338-A4FB-8DBCFA644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159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E74F-7E36-4CAF-ADD3-BC16A6F71264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BED4-7458-4338-A4FB-8DBCFA644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87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E74F-7E36-4CAF-ADD3-BC16A6F71264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BED4-7458-4338-A4FB-8DBCFA644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77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E74F-7E36-4CAF-ADD3-BC16A6F71264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BED4-7458-4338-A4FB-8DBCFA644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29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E74F-7E36-4CAF-ADD3-BC16A6F71264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BED4-7458-4338-A4FB-8DBCFA644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454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E74F-7E36-4CAF-ADD3-BC16A6F71264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BED4-7458-4338-A4FB-8DBCFA644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72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E74F-7E36-4CAF-ADD3-BC16A6F71264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BED4-7458-4338-A4FB-8DBCFA644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48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E74F-7E36-4CAF-ADD3-BC16A6F71264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BED4-7458-4338-A4FB-8DBCFA644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05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DE74F-7E36-4CAF-ADD3-BC16A6F71264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BED4-7458-4338-A4FB-8DBCFA644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8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DE74F-7E36-4CAF-ADD3-BC16A6F71264}" type="datetimeFigureOut">
              <a:rPr lang="en-GB" smtClean="0"/>
              <a:t>05/07/2022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7BED4-7458-4338-A4FB-8DBCFA644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62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6.png"/><Relationship Id="rId18" Type="http://schemas.openxmlformats.org/officeDocument/2006/relationships/image" Target="../media/image11.png"/><Relationship Id="rId3" Type="http://schemas.microsoft.com/office/2007/relationships/hdphoto" Target="../media/hdphoto1.wdp"/><Relationship Id="rId21" Type="http://schemas.openxmlformats.org/officeDocument/2006/relationships/image" Target="../media/image14.jpeg"/><Relationship Id="rId7" Type="http://schemas.openxmlformats.org/officeDocument/2006/relationships/diagramColors" Target="../diagrams/colors1.xml"/><Relationship Id="rId12" Type="http://schemas.openxmlformats.org/officeDocument/2006/relationships/image" Target="../media/image5.png"/><Relationship Id="rId17" Type="http://schemas.openxmlformats.org/officeDocument/2006/relationships/image" Target="../media/image10.png"/><Relationship Id="rId25" Type="http://schemas.openxmlformats.org/officeDocument/2006/relationships/image" Target="../media/image18.png"/><Relationship Id="rId2" Type="http://schemas.openxmlformats.org/officeDocument/2006/relationships/image" Target="../media/image1.png"/><Relationship Id="rId16" Type="http://schemas.openxmlformats.org/officeDocument/2006/relationships/image" Target="../media/image9.png"/><Relationship Id="rId20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4.png"/><Relationship Id="rId24" Type="http://schemas.openxmlformats.org/officeDocument/2006/relationships/image" Target="../media/image17.png"/><Relationship Id="rId5" Type="http://schemas.openxmlformats.org/officeDocument/2006/relationships/diagramLayout" Target="../diagrams/layout1.xml"/><Relationship Id="rId15" Type="http://schemas.openxmlformats.org/officeDocument/2006/relationships/image" Target="../media/image8.jpeg"/><Relationship Id="rId23" Type="http://schemas.openxmlformats.org/officeDocument/2006/relationships/image" Target="../media/image16.jpeg"/><Relationship Id="rId10" Type="http://schemas.openxmlformats.org/officeDocument/2006/relationships/image" Target="../media/image3.jpeg"/><Relationship Id="rId19" Type="http://schemas.openxmlformats.org/officeDocument/2006/relationships/image" Target="../media/image12.jpeg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Relationship Id="rId14" Type="http://schemas.openxmlformats.org/officeDocument/2006/relationships/image" Target="../media/image7.jpeg"/><Relationship Id="rId22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73474" y="608210"/>
            <a:ext cx="6696620" cy="248325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6826" y="567873"/>
            <a:ext cx="693672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dirty="0">
                <a:solidFill>
                  <a:prstClr val="black"/>
                </a:solidFill>
              </a:rPr>
              <a:t>Personal project. Counting toward part of your 60% coursework mark:</a:t>
            </a:r>
          </a:p>
          <a:p>
            <a:endParaRPr lang="en-GB" sz="1050" dirty="0"/>
          </a:p>
        </p:txBody>
      </p:sp>
      <p:pic>
        <p:nvPicPr>
          <p:cNvPr id="26" name="Picture 25" descr="PG1.png"/>
          <p:cNvPicPr/>
          <p:nvPr/>
        </p:nvPicPr>
        <p:blipFill>
          <a:blip r:embed="rId2" cstate="email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924591" y="65888"/>
            <a:ext cx="1898081" cy="439661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7925" y="-41115"/>
            <a:ext cx="4916667" cy="6719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5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 PROJECT</a:t>
            </a:r>
            <a:endParaRPr lang="en-GB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91451" y="914052"/>
          <a:ext cx="6668146" cy="651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686672"/>
              </p:ext>
            </p:extLst>
          </p:nvPr>
        </p:nvGraphicFramePr>
        <p:xfrm>
          <a:off x="136803" y="1623503"/>
          <a:ext cx="6633291" cy="8120539"/>
        </p:xfrm>
        <a:graphic>
          <a:graphicData uri="http://schemas.openxmlformats.org/drawingml/2006/table">
            <a:tbl>
              <a:tblPr/>
              <a:tblGrid>
                <a:gridCol w="1044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866147193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95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69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TO DO:</a:t>
                      </a:r>
                    </a:p>
                  </a:txBody>
                  <a:tcPr marL="5810" marR="5810" marT="58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DOT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Comments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59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Spider diagram </a:t>
                      </a:r>
                      <a:r>
                        <a:rPr lang="en-GB" sz="1200" dirty="0"/>
                        <a:t>linked to chosen theme</a:t>
                      </a:r>
                      <a:r>
                        <a:rPr lang="en-US" sz="1200" baseline="0" dirty="0"/>
                        <a:t>, artists, possible techniques and ideas</a:t>
                      </a:r>
                      <a:endParaRPr lang="en-US" sz="1200" dirty="0"/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marL="5810" marR="5810" marT="5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219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/>
                        <a:t>Moodboard</a:t>
                      </a:r>
                      <a:r>
                        <a:rPr lang="en-US" sz="1200" dirty="0"/>
                        <a:t> (s) linked to theme (also think about possible artists)</a:t>
                      </a:r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marL="5810" marR="5810" marT="5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r>
                        <a:rPr lang="en-US" sz="1200" dirty="0"/>
                        <a:t>Why did you pick that theme</a:t>
                      </a:r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810" marR="5810" marT="5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200" dirty="0"/>
                        <a:t>Photos taken linked to theme</a:t>
                      </a:r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810" marR="5810" marT="5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5825">
                <a:tc>
                  <a:txBody>
                    <a:bodyPr/>
                    <a:lstStyle/>
                    <a:p>
                      <a:r>
                        <a:rPr lang="en-US" sz="1200" dirty="0"/>
                        <a:t>Observational</a:t>
                      </a:r>
                      <a:r>
                        <a:rPr lang="en-US" sz="1200" baseline="0" dirty="0"/>
                        <a:t> drawings linked to theme (can draw from photos)</a:t>
                      </a:r>
                      <a:endParaRPr lang="en-US" sz="1200" dirty="0"/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810" marR="5810" marT="5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0452">
                <a:tc>
                  <a:txBody>
                    <a:bodyPr/>
                    <a:lstStyle/>
                    <a:p>
                      <a:r>
                        <a:rPr lang="en-US" sz="1200" dirty="0"/>
                        <a:t>3 relevant Artist studies</a:t>
                      </a:r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810" marR="5810" marT="5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1822487"/>
                  </a:ext>
                </a:extLst>
              </a:tr>
              <a:tr h="446663">
                <a:tc>
                  <a:txBody>
                    <a:bodyPr/>
                    <a:lstStyle/>
                    <a:p>
                      <a:r>
                        <a:rPr lang="en-US" sz="1200" dirty="0"/>
                        <a:t>WIDE RANGE of EXPERIMENTS</a:t>
                      </a:r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810" marR="5810" marT="5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1912">
                <a:tc>
                  <a:txBody>
                    <a:bodyPr/>
                    <a:lstStyle/>
                    <a:p>
                      <a:r>
                        <a:rPr lang="en-US" sz="1200" dirty="0"/>
                        <a:t>Plan ideas for a</a:t>
                      </a:r>
                      <a:r>
                        <a:rPr lang="en-US" sz="1200" baseline="0" dirty="0"/>
                        <a:t> final piece (DRAWN &amp; LABELED)</a:t>
                      </a:r>
                      <a:endParaRPr lang="en-US" sz="1200" dirty="0"/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810" marR="5810" marT="5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9267">
                <a:tc>
                  <a:txBody>
                    <a:bodyPr/>
                    <a:lstStyle/>
                    <a:p>
                      <a:r>
                        <a:rPr lang="en-US" sz="1200" dirty="0"/>
                        <a:t>Experiments</a:t>
                      </a:r>
                      <a:r>
                        <a:rPr lang="en-US" sz="1200" baseline="0" dirty="0"/>
                        <a:t> linked to final piece ideas</a:t>
                      </a:r>
                      <a:endParaRPr lang="en-US" sz="1200" dirty="0"/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810" marR="5810" marT="5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355">
                <a:tc>
                  <a:txBody>
                    <a:bodyPr/>
                    <a:lstStyle/>
                    <a:p>
                      <a:r>
                        <a:rPr lang="en-US" sz="1200" dirty="0"/>
                        <a:t>Final Piece</a:t>
                      </a:r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endParaRPr lang="en-US" dirty="0"/>
                    </a:p>
                  </a:txBody>
                  <a:tcPr marL="5810" marR="5810" marT="5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8760">
                <a:tc>
                  <a:txBody>
                    <a:bodyPr/>
                    <a:lstStyle/>
                    <a:p>
                      <a:r>
                        <a:rPr lang="en-US" sz="1200" dirty="0"/>
                        <a:t>Evaluation</a:t>
                      </a:r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5810" marR="5810" marT="5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44540">
                <a:tc>
                  <a:txBody>
                    <a:bodyPr/>
                    <a:lstStyle/>
                    <a:p>
                      <a:r>
                        <a:rPr lang="en-US" sz="1200" dirty="0"/>
                        <a:t>Optional: Any gallery visits that link </a:t>
                      </a:r>
                      <a:r>
                        <a:rPr lang="mr-IN" sz="1200" dirty="0"/>
                        <a:t>–</a:t>
                      </a:r>
                      <a:r>
                        <a:rPr lang="en-US" sz="1200" dirty="0"/>
                        <a:t> write</a:t>
                      </a:r>
                      <a:r>
                        <a:rPr lang="en-US" sz="1200" baseline="0" dirty="0"/>
                        <a:t> about them</a:t>
                      </a:r>
                      <a:endParaRPr lang="en-US" sz="1200" dirty="0"/>
                    </a:p>
                  </a:txBody>
                  <a:tcPr marL="5810" marR="5810" marT="58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5810" marR="5810" marT="58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10" marR="5810" marT="58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EC128881-1F5F-4DE7-8584-E47CBA72BECC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361" y="5773291"/>
            <a:ext cx="557396" cy="557396"/>
          </a:xfrm>
          <a:prstGeom prst="rect">
            <a:avLst/>
          </a:prstGeom>
        </p:spPr>
      </p:pic>
      <p:pic>
        <p:nvPicPr>
          <p:cNvPr id="10" name="Picture 9" descr="A picture containing text, newspaper&#10;&#10;Description automatically generated">
            <a:extLst>
              <a:ext uri="{FF2B5EF4-FFF2-40B4-BE49-F238E27FC236}">
                <a16:creationId xmlns:a16="http://schemas.microsoft.com/office/drawing/2014/main" id="{8647FE8C-6EB1-4EE6-8D40-D2EE5E2E89B1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4728" y="2990847"/>
            <a:ext cx="1452563" cy="88322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B511FF9-A24E-4072-A5ED-A2329F980FEB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2728" y="1895423"/>
            <a:ext cx="722592" cy="106192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0B32E17-836B-4CD7-AB9D-9CA4E964681D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2122" y="4328446"/>
            <a:ext cx="486446" cy="50072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EE5F680-732E-4ADF-A918-50A709DCE7D6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9585" y="4328446"/>
            <a:ext cx="500724" cy="500724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4669A1DD-757F-4959-9EA5-2285850DEC51}"/>
              </a:ext>
            </a:extLst>
          </p:cNvPr>
          <p:cNvGrpSpPr/>
          <p:nvPr/>
        </p:nvGrpSpPr>
        <p:grpSpPr>
          <a:xfrm>
            <a:off x="1204728" y="3920156"/>
            <a:ext cx="1452563" cy="373335"/>
            <a:chOff x="1204728" y="3934567"/>
            <a:chExt cx="1452563" cy="41200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F34BED8-6F4A-4EB2-AEA6-7048D7BE8C05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04728" y="3934567"/>
              <a:ext cx="676460" cy="412008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1D3E3355-EC99-4234-AAC0-D7B78454AC7A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98149" y="3934567"/>
              <a:ext cx="759142" cy="412008"/>
            </a:xfrm>
            <a:prstGeom prst="rect">
              <a:avLst/>
            </a:prstGeom>
          </p:spPr>
        </p:pic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BFD7CFC7-C269-48F5-9534-C816DA8C5D52}"/>
              </a:ext>
            </a:extLst>
          </p:cNvPr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8945" y="4328446"/>
            <a:ext cx="471836" cy="500724"/>
          </a:xfrm>
          <a:prstGeom prst="rect">
            <a:avLst/>
          </a:prstGeom>
        </p:spPr>
      </p:pic>
      <p:pic>
        <p:nvPicPr>
          <p:cNvPr id="21" name="Picture 6" descr="A picture containing text, book, photo, pair&#10;&#10;Description generated with very high confidence">
            <a:extLst>
              <a:ext uri="{FF2B5EF4-FFF2-40B4-BE49-F238E27FC236}">
                <a16:creationId xmlns:a16="http://schemas.microsoft.com/office/drawing/2014/main" id="{3EF30D68-04FA-40E3-897B-B91D395E2B7A}"/>
              </a:ext>
            </a:extLst>
          </p:cNvPr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2728" y="4860544"/>
            <a:ext cx="695421" cy="89124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C536B80-2B28-4829-A746-919EBAEDFCD6}"/>
              </a:ext>
            </a:extLst>
          </p:cNvPr>
          <p:cNvPicPr>
            <a:picLocks noChangeAspect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361" y="6350835"/>
            <a:ext cx="557396" cy="41804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B17ED6EA-3C53-4139-AD03-01D251144B99}"/>
              </a:ext>
            </a:extLst>
          </p:cNvPr>
          <p:cNvSpPr txBox="1"/>
          <p:nvPr/>
        </p:nvSpPr>
        <p:spPr>
          <a:xfrm>
            <a:off x="1754025" y="6341383"/>
            <a:ext cx="5007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>
                <a:latin typeface="Modern Love" panose="04090805081005020601" pitchFamily="82" charset="0"/>
              </a:rPr>
              <a:t>Use the booklet to help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28B8E5D-AF52-4848-934B-0581271E4F14}"/>
              </a:ext>
            </a:extLst>
          </p:cNvPr>
          <p:cNvSpPr txBox="1"/>
          <p:nvPr/>
        </p:nvSpPr>
        <p:spPr>
          <a:xfrm>
            <a:off x="1689585" y="5783236"/>
            <a:ext cx="1050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>
                <a:latin typeface="Modern Love" panose="04090805081005020601" pitchFamily="82" charset="0"/>
              </a:rPr>
              <a:t>Scan the code to see an artist directory – they can be famous or local artists</a:t>
            </a:r>
          </a:p>
        </p:txBody>
      </p:sp>
      <p:pic>
        <p:nvPicPr>
          <p:cNvPr id="29" name="Picture 28" descr="Calendar&#10;&#10;Description automatically generated">
            <a:extLst>
              <a:ext uri="{FF2B5EF4-FFF2-40B4-BE49-F238E27FC236}">
                <a16:creationId xmlns:a16="http://schemas.microsoft.com/office/drawing/2014/main" id="{5B582AC8-646C-41EA-8EC6-BF5A892BC08B}"/>
              </a:ext>
            </a:extLst>
          </p:cNvPr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3391" y="7647706"/>
            <a:ext cx="1462773" cy="71842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8BAC4A3F-E620-41F7-A466-8D1459A1085D}"/>
              </a:ext>
            </a:extLst>
          </p:cNvPr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3391" y="8395829"/>
            <a:ext cx="1462773" cy="718421"/>
          </a:xfrm>
          <a:prstGeom prst="rect">
            <a:avLst/>
          </a:prstGeom>
        </p:spPr>
      </p:pic>
      <p:pic>
        <p:nvPicPr>
          <p:cNvPr id="32" name="Picture 31" descr="A picture containing text, newspaper&#10;&#10;Description automatically generated">
            <a:extLst>
              <a:ext uri="{FF2B5EF4-FFF2-40B4-BE49-F238E27FC236}">
                <a16:creationId xmlns:a16="http://schemas.microsoft.com/office/drawing/2014/main" id="{2845E1B8-8172-4869-BA39-6D415B84407A}"/>
              </a:ext>
            </a:extLst>
          </p:cNvPr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0709" y="6801759"/>
            <a:ext cx="1445456" cy="813069"/>
          </a:xfrm>
          <a:prstGeom prst="rect">
            <a:avLst/>
          </a:prstGeom>
        </p:spPr>
      </p:pic>
      <p:pic>
        <p:nvPicPr>
          <p:cNvPr id="33" name="Picture 32" descr="Calendar&#10;&#10;Description automatically generated">
            <a:extLst>
              <a:ext uri="{FF2B5EF4-FFF2-40B4-BE49-F238E27FC236}">
                <a16:creationId xmlns:a16="http://schemas.microsoft.com/office/drawing/2014/main" id="{4BE31587-BBAD-4D75-B37B-91BED7A1FCC7}"/>
              </a:ext>
            </a:extLst>
          </p:cNvPr>
          <p:cNvPicPr>
            <a:picLocks noChangeAspect="1"/>
          </p:cNvPicPr>
          <p:nvPr/>
        </p:nvPicPr>
        <p:blipFill rotWithShape="1"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46694" y="4852783"/>
            <a:ext cx="700567" cy="881530"/>
          </a:xfrm>
          <a:prstGeom prst="rect">
            <a:avLst/>
          </a:prstGeom>
        </p:spPr>
      </p:pic>
      <p:pic>
        <p:nvPicPr>
          <p:cNvPr id="35" name="Picture 34" descr="A picture containing text, newspaper&#10;&#10;Description automatically generated">
            <a:extLst>
              <a:ext uri="{FF2B5EF4-FFF2-40B4-BE49-F238E27FC236}">
                <a16:creationId xmlns:a16="http://schemas.microsoft.com/office/drawing/2014/main" id="{7FD1D395-DB3B-498E-BBC9-4C63CDDF7BF2}"/>
              </a:ext>
            </a:extLst>
          </p:cNvPr>
          <p:cNvPicPr>
            <a:picLocks noChangeAspect="1"/>
          </p:cNvPicPr>
          <p:nvPr/>
        </p:nvPicPr>
        <p:blipFill rotWithShape="1"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59966" y="1895422"/>
            <a:ext cx="692816" cy="105256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3B480DC7-6DEE-4694-9310-614F759548DE}"/>
              </a:ext>
            </a:extLst>
          </p:cNvPr>
          <p:cNvPicPr>
            <a:picLocks noChangeAspect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360" y="9143953"/>
            <a:ext cx="1477525" cy="57686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CDEFD3C-86EB-4B7F-901D-F85AE6D3A412}"/>
              </a:ext>
            </a:extLst>
          </p:cNvPr>
          <p:cNvPicPr>
            <a:picLocks noChangeAspect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4582" y="6344464"/>
            <a:ext cx="429066" cy="42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731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547A15E04E5B43852F2B9CC95C3720" ma:contentTypeVersion="9" ma:contentTypeDescription="Create a new document." ma:contentTypeScope="" ma:versionID="70039c4f40b5984ed627a584ff5ce4d7">
  <xsd:schema xmlns:xsd="http://www.w3.org/2001/XMLSchema" xmlns:xs="http://www.w3.org/2001/XMLSchema" xmlns:p="http://schemas.microsoft.com/office/2006/metadata/properties" xmlns:ns2="103046c0-bb84-4e72-ad87-040e84860e04" xmlns:ns3="5a228f7b-9700-41ff-add8-efaaf8eb5462" targetNamespace="http://schemas.microsoft.com/office/2006/metadata/properties" ma:root="true" ma:fieldsID="287e7756c4deb16a9f017553bf8bb973" ns2:_="" ns3:_="">
    <xsd:import namespace="103046c0-bb84-4e72-ad87-040e84860e04"/>
    <xsd:import namespace="5a228f7b-9700-41ff-add8-efaaf8eb546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046c0-bb84-4e72-ad87-040e84860e0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228f7b-9700-41ff-add8-efaaf8eb54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D6BA00-6035-4C7E-ACEF-2742FF9E09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3046c0-bb84-4e72-ad87-040e84860e04"/>
    <ds:schemaRef ds:uri="5a228f7b-9700-41ff-add8-efaaf8eb54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88B162-323D-4143-A263-2571F317D6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92B35C-022B-45B2-8DB5-F49D2FA09078}">
  <ds:schemaRefs>
    <ds:schemaRef ds:uri="5a228f7b-9700-41ff-add8-efaaf8eb5462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103046c0-bb84-4e72-ad87-040e84860e04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1197</TotalTime>
  <Words>157</Words>
  <Application>Microsoft Office PowerPoint</Application>
  <PresentationFormat>A4 Paper (210x297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Modern Love</vt:lpstr>
      <vt:lpstr>Office Theme</vt:lpstr>
      <vt:lpstr>PowerPoint Presentation</vt:lpstr>
    </vt:vector>
  </TitlesOfParts>
  <Company>Hope Valley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A.Nicklin - STAFF</dc:creator>
  <cp:lastModifiedBy>Annette Nicklin (Staff Chorus Trust)</cp:lastModifiedBy>
  <cp:revision>139</cp:revision>
  <cp:lastPrinted>2022-03-29T13:14:48Z</cp:lastPrinted>
  <dcterms:created xsi:type="dcterms:W3CDTF">2017-09-07T10:30:31Z</dcterms:created>
  <dcterms:modified xsi:type="dcterms:W3CDTF">2022-07-05T16:10:33Z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0x010100DC547A15E04E5B43852F2B9CC95C3720</vt:lpwstr>
  </property>
</Properties>
</file>